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86" r:id="rId3"/>
    <p:sldId id="276" r:id="rId4"/>
    <p:sldId id="277" r:id="rId5"/>
    <p:sldId id="278" r:id="rId6"/>
    <p:sldId id="279" r:id="rId7"/>
    <p:sldId id="280" r:id="rId8"/>
    <p:sldId id="281" r:id="rId9"/>
    <p:sldId id="287" r:id="rId10"/>
    <p:sldId id="257" r:id="rId11"/>
    <p:sldId id="258" r:id="rId12"/>
    <p:sldId id="259" r:id="rId13"/>
    <p:sldId id="269" r:id="rId14"/>
    <p:sldId id="282" r:id="rId15"/>
    <p:sldId id="260" r:id="rId16"/>
    <p:sldId id="283" r:id="rId17"/>
    <p:sldId id="284" r:id="rId18"/>
    <p:sldId id="261" r:id="rId19"/>
    <p:sldId id="262" r:id="rId20"/>
    <p:sldId id="263" r:id="rId21"/>
    <p:sldId id="265" r:id="rId22"/>
    <p:sldId id="267" r:id="rId23"/>
    <p:sldId id="268" r:id="rId24"/>
    <p:sldId id="270" r:id="rId25"/>
    <p:sldId id="271" r:id="rId26"/>
    <p:sldId id="272" r:id="rId27"/>
    <p:sldId id="273" r:id="rId28"/>
    <p:sldId id="274" r:id="rId29"/>
    <p:sldId id="275" r:id="rId30"/>
    <p:sldId id="285" r:id="rId31"/>
  </p:sldIdLst>
  <p:sldSz cx="12192000" cy="6858000"/>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9" d="100"/>
          <a:sy n="79" d="100"/>
        </p:scale>
        <p:origin x="19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accent1"/>
          </a:solidFill>
          <a:ln w="12700">
            <a:solidFill>
              <a:srgbClr val="FFFFFF"/>
            </a:solid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109980" y="882376"/>
            <a:ext cx="9966960" cy="2926080"/>
          </a:xfrm>
        </p:spPr>
        <p:txBody>
          <a:bodyPr anchor="b">
            <a:normAutofit/>
          </a:bodyPr>
          <a:lstStyle>
            <a:lvl1pPr algn="ctr">
              <a:lnSpc>
                <a:spcPct val="85000"/>
              </a:lnSpc>
              <a:defRPr sz="7200" b="1" cap="all" baseline="0">
                <a:solidFill>
                  <a:srgbClr val="FFFFFF"/>
                </a:solidFill>
              </a:defRPr>
            </a:lvl1pPr>
          </a:lstStyle>
          <a:p>
            <a:r>
              <a:rPr lang="cs-CZ"/>
              <a:t>Kliknutím lze upravit styl.</a:t>
            </a:r>
            <a:endParaRPr lang="en-US" dirty="0"/>
          </a:p>
        </p:txBody>
      </p:sp>
      <p:sp>
        <p:nvSpPr>
          <p:cNvPr id="3" name="Subtitle 2"/>
          <p:cNvSpPr>
            <a:spLocks noGrp="1"/>
          </p:cNvSpPr>
          <p:nvPr>
            <p:ph type="subTitle" idx="1"/>
          </p:nvPr>
        </p:nvSpPr>
        <p:spPr>
          <a:xfrm>
            <a:off x="1709530" y="3869634"/>
            <a:ext cx="8767860" cy="1388165"/>
          </a:xfrm>
        </p:spPr>
        <p:txBody>
          <a:bodyPr>
            <a:normAutofit/>
          </a:bodyPr>
          <a:lstStyle>
            <a:lvl1pPr marL="0" indent="0" algn="ctr">
              <a:buNone/>
              <a:defRPr sz="2200">
                <a:solidFill>
                  <a:srgbClr val="FFFFFF"/>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cs-CZ"/>
              <a:t>Kliknutím můžete upravit styl předlohy.</a:t>
            </a:r>
            <a:endParaRPr lang="en-US" dirty="0"/>
          </a:p>
        </p:txBody>
      </p:sp>
      <p:sp>
        <p:nvSpPr>
          <p:cNvPr id="4" name="Date Placeholder 3"/>
          <p:cNvSpPr>
            <a:spLocks noGrp="1"/>
          </p:cNvSpPr>
          <p:nvPr>
            <p:ph type="dt" sz="half" idx="10"/>
          </p:nvPr>
        </p:nvSpPr>
        <p:spPr/>
        <p:txBody>
          <a:bodyPr/>
          <a:lstStyle>
            <a:lvl1pPr>
              <a:defRPr>
                <a:solidFill>
                  <a:srgbClr val="FFFFFF"/>
                </a:solidFill>
              </a:defRPr>
            </a:lvl1pPr>
          </a:lstStyle>
          <a:p>
            <a:fld id="{3DAC9A05-30F4-492D-84F2-FAE0A241009C}" type="datetimeFigureOut">
              <a:rPr lang="cs-CZ" smtClean="0"/>
              <a:t>16.06.2021</a:t>
            </a:fld>
            <a:endParaRPr lang="cs-CZ"/>
          </a:p>
        </p:txBody>
      </p:sp>
      <p:sp>
        <p:nvSpPr>
          <p:cNvPr id="5" name="Footer Placeholder 4"/>
          <p:cNvSpPr>
            <a:spLocks noGrp="1"/>
          </p:cNvSpPr>
          <p:nvPr>
            <p:ph type="ftr" sz="quarter" idx="11"/>
          </p:nvPr>
        </p:nvSpPr>
        <p:spPr/>
        <p:txBody>
          <a:bodyPr/>
          <a:lstStyle>
            <a:lvl1pPr>
              <a:defRPr>
                <a:solidFill>
                  <a:srgbClr val="FFFFFF"/>
                </a:solidFill>
              </a:defRPr>
            </a:lvl1pPr>
          </a:lstStyle>
          <a:p>
            <a:endParaRPr lang="cs-CZ"/>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DB6C3D4C-9B5F-4182-A40F-3D40A2D31A04}" type="slidenum">
              <a:rPr lang="cs-CZ" smtClean="0"/>
              <a:t>‹#›</a:t>
            </a:fld>
            <a:endParaRPr lang="cs-CZ"/>
          </a:p>
        </p:txBody>
      </p:sp>
      <p:cxnSp>
        <p:nvCxnSpPr>
          <p:cNvPr id="8" name="Straight Connector 7"/>
          <p:cNvCxnSpPr/>
          <p:nvPr/>
        </p:nvCxnSpPr>
        <p:spPr>
          <a:xfrm>
            <a:off x="1978660" y="3733800"/>
            <a:ext cx="8229601" cy="0"/>
          </a:xfrm>
          <a:prstGeom prst="line">
            <a:avLst/>
          </a:prstGeom>
          <a:ln>
            <a:solidFill>
              <a:srgbClr val="FFFF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990248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Vertical Text Placeholder 2"/>
          <p:cNvSpPr>
            <a:spLocks noGrp="1"/>
          </p:cNvSpPr>
          <p:nvPr>
            <p:ph type="body" orient="vert" idx="1"/>
          </p:nvPr>
        </p:nvSpPr>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3DAC9A05-30F4-492D-84F2-FAE0A241009C}" type="datetimeFigureOut">
              <a:rPr lang="cs-CZ" smtClean="0"/>
              <a:t>16.06.2021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B6C3D4C-9B5F-4182-A40F-3D40A2D31A04}" type="slidenum">
              <a:rPr lang="cs-CZ" smtClean="0"/>
              <a:t>‹#›</a:t>
            </a:fld>
            <a:endParaRPr lang="cs-CZ"/>
          </a:p>
        </p:txBody>
      </p:sp>
    </p:spTree>
    <p:extLst>
      <p:ext uri="{BB962C8B-B14F-4D97-AF65-F5344CB8AC3E}">
        <p14:creationId xmlns:p14="http://schemas.microsoft.com/office/powerpoint/2010/main" val="1159039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762000"/>
            <a:ext cx="2324100" cy="5410200"/>
          </a:xfrm>
        </p:spPr>
        <p:txBody>
          <a:bodyPr vert="eaVert"/>
          <a:lstStyle/>
          <a:p>
            <a:r>
              <a:rPr lang="cs-CZ"/>
              <a:t>Kliknutím lze upravit styl.</a:t>
            </a:r>
            <a:endParaRPr lang="en-US" dirty="0"/>
          </a:p>
        </p:txBody>
      </p:sp>
      <p:sp>
        <p:nvSpPr>
          <p:cNvPr id="3" name="Vertical Text Placeholder 2"/>
          <p:cNvSpPr>
            <a:spLocks noGrp="1"/>
          </p:cNvSpPr>
          <p:nvPr>
            <p:ph type="body" orient="vert" idx="1"/>
          </p:nvPr>
        </p:nvSpPr>
        <p:spPr>
          <a:xfrm>
            <a:off x="1143000" y="762000"/>
            <a:ext cx="7429500" cy="5410200"/>
          </a:xfrm>
        </p:spPr>
        <p:txBody>
          <a:bodyPr vert="eaVert"/>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3DAC9A05-30F4-492D-84F2-FAE0A241009C}" type="datetimeFigureOut">
              <a:rPr lang="cs-CZ" smtClean="0"/>
              <a:t>16.06.2021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B6C3D4C-9B5F-4182-A40F-3D40A2D31A04}" type="slidenum">
              <a:rPr lang="cs-CZ" smtClean="0"/>
              <a:t>‹#›</a:t>
            </a:fld>
            <a:endParaRPr lang="cs-CZ"/>
          </a:p>
        </p:txBody>
      </p:sp>
    </p:spTree>
    <p:extLst>
      <p:ext uri="{BB962C8B-B14F-4D97-AF65-F5344CB8AC3E}">
        <p14:creationId xmlns:p14="http://schemas.microsoft.com/office/powerpoint/2010/main" val="20862858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idx="1"/>
          </p:nvPr>
        </p:nvSpPr>
        <p:spPr/>
        <p:txBody>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10"/>
          </p:nvPr>
        </p:nvSpPr>
        <p:spPr/>
        <p:txBody>
          <a:bodyPr/>
          <a:lstStyle/>
          <a:p>
            <a:fld id="{3DAC9A05-30F4-492D-84F2-FAE0A241009C}" type="datetimeFigureOut">
              <a:rPr lang="cs-CZ" smtClean="0"/>
              <a:t>16.06.2021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B6C3D4C-9B5F-4182-A40F-3D40A2D31A04}" type="slidenum">
              <a:rPr lang="cs-CZ" smtClean="0"/>
              <a:t>‹#›</a:t>
            </a:fld>
            <a:endParaRPr lang="cs-CZ"/>
          </a:p>
        </p:txBody>
      </p:sp>
    </p:spTree>
    <p:extLst>
      <p:ext uri="{BB962C8B-B14F-4D97-AF65-F5344CB8AC3E}">
        <p14:creationId xmlns:p14="http://schemas.microsoft.com/office/powerpoint/2010/main" val="27451675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Title 1"/>
          <p:cNvSpPr>
            <a:spLocks noGrp="1"/>
          </p:cNvSpPr>
          <p:nvPr>
            <p:ph type="title"/>
          </p:nvPr>
        </p:nvSpPr>
        <p:spPr>
          <a:xfrm>
            <a:off x="1106424" y="1173575"/>
            <a:ext cx="9966960" cy="2926080"/>
          </a:xfrm>
        </p:spPr>
        <p:txBody>
          <a:bodyPr anchor="b">
            <a:noAutofit/>
          </a:bodyPr>
          <a:lstStyle>
            <a:lvl1pPr algn="ctr">
              <a:lnSpc>
                <a:spcPct val="85000"/>
              </a:lnSpc>
              <a:defRPr sz="7200" b="0" cap="all" baseline="0"/>
            </a:lvl1pPr>
          </a:lstStyle>
          <a:p>
            <a:r>
              <a:rPr lang="cs-CZ"/>
              <a:t>Kliknutím lze upravit styl.</a:t>
            </a:r>
            <a:endParaRPr lang="en-US" dirty="0"/>
          </a:p>
        </p:txBody>
      </p:sp>
      <p:sp>
        <p:nvSpPr>
          <p:cNvPr id="3" name="Text Placeholder 2"/>
          <p:cNvSpPr>
            <a:spLocks noGrp="1"/>
          </p:cNvSpPr>
          <p:nvPr>
            <p:ph type="body" idx="1"/>
          </p:nvPr>
        </p:nvSpPr>
        <p:spPr>
          <a:xfrm>
            <a:off x="1709928" y="4154520"/>
            <a:ext cx="8769096" cy="1363806"/>
          </a:xfrm>
        </p:spPr>
        <p:txBody>
          <a:bodyPr anchor="t">
            <a:normAutofit/>
          </a:bodyPr>
          <a:lstStyle>
            <a:lvl1pPr marL="0" indent="0" algn="ctr">
              <a:buNone/>
              <a:defRPr sz="2200">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a:t>Upravte styly předlohy textu.</a:t>
            </a:r>
          </a:p>
        </p:txBody>
      </p:sp>
      <p:sp>
        <p:nvSpPr>
          <p:cNvPr id="4" name="Date Placeholder 3"/>
          <p:cNvSpPr>
            <a:spLocks noGrp="1"/>
          </p:cNvSpPr>
          <p:nvPr>
            <p:ph type="dt" sz="half" idx="10"/>
          </p:nvPr>
        </p:nvSpPr>
        <p:spPr/>
        <p:txBody>
          <a:bodyPr/>
          <a:lstStyle/>
          <a:p>
            <a:fld id="{3DAC9A05-30F4-492D-84F2-FAE0A241009C}" type="datetimeFigureOut">
              <a:rPr lang="cs-CZ" smtClean="0"/>
              <a:t>16.06.2021</a:t>
            </a:fld>
            <a:endParaRPr lang="cs-CZ"/>
          </a:p>
        </p:txBody>
      </p:sp>
      <p:sp>
        <p:nvSpPr>
          <p:cNvPr id="5" name="Footer Placeholder 4"/>
          <p:cNvSpPr>
            <a:spLocks noGrp="1"/>
          </p:cNvSpPr>
          <p:nvPr>
            <p:ph type="ftr" sz="quarter" idx="11"/>
          </p:nvPr>
        </p:nvSpPr>
        <p:spPr/>
        <p:txBody>
          <a:bodyPr/>
          <a:lstStyle/>
          <a:p>
            <a:endParaRPr lang="cs-CZ"/>
          </a:p>
        </p:txBody>
      </p:sp>
      <p:sp>
        <p:nvSpPr>
          <p:cNvPr id="6" name="Slide Number Placeholder 5"/>
          <p:cNvSpPr>
            <a:spLocks noGrp="1"/>
          </p:cNvSpPr>
          <p:nvPr>
            <p:ph type="sldNum" sz="quarter" idx="12"/>
          </p:nvPr>
        </p:nvSpPr>
        <p:spPr/>
        <p:txBody>
          <a:bodyPr/>
          <a:lstStyle/>
          <a:p>
            <a:fld id="{DB6C3D4C-9B5F-4182-A40F-3D40A2D31A04}" type="slidenum">
              <a:rPr lang="cs-CZ" smtClean="0"/>
              <a:t>‹#›</a:t>
            </a:fld>
            <a:endParaRPr lang="cs-CZ"/>
          </a:p>
        </p:txBody>
      </p:sp>
      <p:cxnSp>
        <p:nvCxnSpPr>
          <p:cNvPr id="7" name="Straight Connector 6"/>
          <p:cNvCxnSpPr/>
          <p:nvPr/>
        </p:nvCxnSpPr>
        <p:spPr>
          <a:xfrm>
            <a:off x="1981200" y="4020408"/>
            <a:ext cx="8229601"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891962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cs-CZ"/>
              <a:t>Kliknutím lze upravit styl.</a:t>
            </a:r>
            <a:endParaRPr lang="en-US" dirty="0"/>
          </a:p>
        </p:txBody>
      </p:sp>
      <p:sp>
        <p:nvSpPr>
          <p:cNvPr id="3" name="Content Placeholder 2"/>
          <p:cNvSpPr>
            <a:spLocks noGrp="1"/>
          </p:cNvSpPr>
          <p:nvPr>
            <p:ph sz="half" idx="1"/>
          </p:nvPr>
        </p:nvSpPr>
        <p:spPr>
          <a:xfrm>
            <a:off x="1143000" y="2057399"/>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Content Placeholder 3"/>
          <p:cNvSpPr>
            <a:spLocks noGrp="1"/>
          </p:cNvSpPr>
          <p:nvPr>
            <p:ph sz="half" idx="2"/>
          </p:nvPr>
        </p:nvSpPr>
        <p:spPr>
          <a:xfrm>
            <a:off x="6267612" y="2057400"/>
            <a:ext cx="4754880" cy="402336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Date Placeholder 4"/>
          <p:cNvSpPr>
            <a:spLocks noGrp="1"/>
          </p:cNvSpPr>
          <p:nvPr>
            <p:ph type="dt" sz="half" idx="10"/>
          </p:nvPr>
        </p:nvSpPr>
        <p:spPr/>
        <p:txBody>
          <a:bodyPr/>
          <a:lstStyle/>
          <a:p>
            <a:fld id="{3DAC9A05-30F4-492D-84F2-FAE0A241009C}" type="datetimeFigureOut">
              <a:rPr lang="cs-CZ" smtClean="0"/>
              <a:t>16.06.2021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DB6C3D4C-9B5F-4182-A40F-3D40A2D31A04}" type="slidenum">
              <a:rPr lang="cs-CZ" smtClean="0"/>
              <a:t>‹#›</a:t>
            </a:fld>
            <a:endParaRPr lang="cs-CZ"/>
          </a:p>
        </p:txBody>
      </p:sp>
    </p:spTree>
    <p:extLst>
      <p:ext uri="{BB962C8B-B14F-4D97-AF65-F5344CB8AC3E}">
        <p14:creationId xmlns:p14="http://schemas.microsoft.com/office/powerpoint/2010/main" val="38126234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cs-CZ"/>
              <a:t>Kliknutím lze upravit styl.</a:t>
            </a:r>
            <a:endParaRPr lang="en-US" dirty="0"/>
          </a:p>
        </p:txBody>
      </p:sp>
      <p:sp>
        <p:nvSpPr>
          <p:cNvPr id="3" name="Text Placeholder 2"/>
          <p:cNvSpPr>
            <a:spLocks noGrp="1"/>
          </p:cNvSpPr>
          <p:nvPr>
            <p:ph type="body" idx="1"/>
          </p:nvPr>
        </p:nvSpPr>
        <p:spPr>
          <a:xfrm>
            <a:off x="1143000" y="2001511"/>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4" name="Content Placeholder 3"/>
          <p:cNvSpPr>
            <a:spLocks noGrp="1"/>
          </p:cNvSpPr>
          <p:nvPr>
            <p:ph sz="half" idx="2"/>
          </p:nvPr>
        </p:nvSpPr>
        <p:spPr>
          <a:xfrm>
            <a:off x="1143000" y="2721483"/>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5" name="Text Placeholder 4"/>
          <p:cNvSpPr>
            <a:spLocks noGrp="1"/>
          </p:cNvSpPr>
          <p:nvPr>
            <p:ph type="body" sz="quarter" idx="3"/>
          </p:nvPr>
        </p:nvSpPr>
        <p:spPr>
          <a:xfrm>
            <a:off x="6269173" y="1999032"/>
            <a:ext cx="4754880" cy="777240"/>
          </a:xfrm>
        </p:spPr>
        <p:txBody>
          <a:bodyPr anchor="ctr"/>
          <a:lstStyle>
            <a:lvl1pPr marL="0" indent="0">
              <a:spcBef>
                <a:spcPts val="0"/>
              </a:spcBef>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a:t>Upravte styly předlohy textu.</a:t>
            </a:r>
          </a:p>
        </p:txBody>
      </p:sp>
      <p:sp>
        <p:nvSpPr>
          <p:cNvPr id="6" name="Content Placeholder 5"/>
          <p:cNvSpPr>
            <a:spLocks noGrp="1"/>
          </p:cNvSpPr>
          <p:nvPr>
            <p:ph sz="quarter" idx="4"/>
          </p:nvPr>
        </p:nvSpPr>
        <p:spPr>
          <a:xfrm>
            <a:off x="6269173" y="2719322"/>
            <a:ext cx="4754880" cy="3383280"/>
          </a:xfrm>
        </p:spPr>
        <p:txBody>
          <a:bodyPr/>
          <a:lstStyle>
            <a:lvl1pPr>
              <a:defRPr sz="22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7" name="Date Placeholder 6"/>
          <p:cNvSpPr>
            <a:spLocks noGrp="1"/>
          </p:cNvSpPr>
          <p:nvPr>
            <p:ph type="dt" sz="half" idx="10"/>
          </p:nvPr>
        </p:nvSpPr>
        <p:spPr/>
        <p:txBody>
          <a:bodyPr/>
          <a:lstStyle/>
          <a:p>
            <a:fld id="{3DAC9A05-30F4-492D-84F2-FAE0A241009C}" type="datetimeFigureOut">
              <a:rPr lang="cs-CZ" smtClean="0"/>
              <a:t>16.06.2021</a:t>
            </a:fld>
            <a:endParaRPr lang="cs-CZ"/>
          </a:p>
        </p:txBody>
      </p:sp>
      <p:sp>
        <p:nvSpPr>
          <p:cNvPr id="8" name="Footer Placeholder 7"/>
          <p:cNvSpPr>
            <a:spLocks noGrp="1"/>
          </p:cNvSpPr>
          <p:nvPr>
            <p:ph type="ftr" sz="quarter" idx="11"/>
          </p:nvPr>
        </p:nvSpPr>
        <p:spPr/>
        <p:txBody>
          <a:bodyPr/>
          <a:lstStyle/>
          <a:p>
            <a:endParaRPr lang="cs-CZ"/>
          </a:p>
        </p:txBody>
      </p:sp>
      <p:sp>
        <p:nvSpPr>
          <p:cNvPr id="9" name="Slide Number Placeholder 8"/>
          <p:cNvSpPr>
            <a:spLocks noGrp="1"/>
          </p:cNvSpPr>
          <p:nvPr>
            <p:ph type="sldNum" sz="quarter" idx="12"/>
          </p:nvPr>
        </p:nvSpPr>
        <p:spPr/>
        <p:txBody>
          <a:bodyPr/>
          <a:lstStyle/>
          <a:p>
            <a:fld id="{DB6C3D4C-9B5F-4182-A40F-3D40A2D31A04}" type="slidenum">
              <a:rPr lang="cs-CZ" smtClean="0"/>
              <a:t>‹#›</a:t>
            </a:fld>
            <a:endParaRPr lang="cs-CZ"/>
          </a:p>
        </p:txBody>
      </p:sp>
    </p:spTree>
    <p:extLst>
      <p:ext uri="{BB962C8B-B14F-4D97-AF65-F5344CB8AC3E}">
        <p14:creationId xmlns:p14="http://schemas.microsoft.com/office/powerpoint/2010/main" val="27962038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Jenom nadpi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cs-CZ"/>
              <a:t>Kliknutím lze upravit styl.</a:t>
            </a:r>
            <a:endParaRPr lang="en-US" dirty="0"/>
          </a:p>
        </p:txBody>
      </p:sp>
      <p:sp>
        <p:nvSpPr>
          <p:cNvPr id="3" name="Date Placeholder 2"/>
          <p:cNvSpPr>
            <a:spLocks noGrp="1"/>
          </p:cNvSpPr>
          <p:nvPr>
            <p:ph type="dt" sz="half" idx="10"/>
          </p:nvPr>
        </p:nvSpPr>
        <p:spPr/>
        <p:txBody>
          <a:bodyPr/>
          <a:lstStyle/>
          <a:p>
            <a:fld id="{3DAC9A05-30F4-492D-84F2-FAE0A241009C}" type="datetimeFigureOut">
              <a:rPr lang="cs-CZ" smtClean="0"/>
              <a:t>16.06.2021</a:t>
            </a:fld>
            <a:endParaRPr lang="cs-CZ"/>
          </a:p>
        </p:txBody>
      </p:sp>
      <p:sp>
        <p:nvSpPr>
          <p:cNvPr id="4" name="Footer Placeholder 3"/>
          <p:cNvSpPr>
            <a:spLocks noGrp="1"/>
          </p:cNvSpPr>
          <p:nvPr>
            <p:ph type="ftr" sz="quarter" idx="11"/>
          </p:nvPr>
        </p:nvSpPr>
        <p:spPr/>
        <p:txBody>
          <a:bodyPr/>
          <a:lstStyle/>
          <a:p>
            <a:endParaRPr lang="cs-CZ"/>
          </a:p>
        </p:txBody>
      </p:sp>
      <p:sp>
        <p:nvSpPr>
          <p:cNvPr id="5" name="Slide Number Placeholder 4"/>
          <p:cNvSpPr>
            <a:spLocks noGrp="1"/>
          </p:cNvSpPr>
          <p:nvPr>
            <p:ph type="sldNum" sz="quarter" idx="12"/>
          </p:nvPr>
        </p:nvSpPr>
        <p:spPr/>
        <p:txBody>
          <a:bodyPr/>
          <a:lstStyle/>
          <a:p>
            <a:fld id="{DB6C3D4C-9B5F-4182-A40F-3D40A2D31A04}" type="slidenum">
              <a:rPr lang="cs-CZ" smtClean="0"/>
              <a:t>‹#›</a:t>
            </a:fld>
            <a:endParaRPr lang="cs-CZ"/>
          </a:p>
        </p:txBody>
      </p:sp>
    </p:spTree>
    <p:extLst>
      <p:ext uri="{BB962C8B-B14F-4D97-AF65-F5344CB8AC3E}">
        <p14:creationId xmlns:p14="http://schemas.microsoft.com/office/powerpoint/2010/main" val="1523779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DAC9A05-30F4-492D-84F2-FAE0A241009C}" type="datetimeFigureOut">
              <a:rPr lang="cs-CZ" smtClean="0"/>
              <a:t>16.06.2021</a:t>
            </a:fld>
            <a:endParaRPr lang="cs-CZ"/>
          </a:p>
        </p:txBody>
      </p:sp>
      <p:sp>
        <p:nvSpPr>
          <p:cNvPr id="3" name="Footer Placeholder 2"/>
          <p:cNvSpPr>
            <a:spLocks noGrp="1"/>
          </p:cNvSpPr>
          <p:nvPr>
            <p:ph type="ftr" sz="quarter" idx="11"/>
          </p:nvPr>
        </p:nvSpPr>
        <p:spPr/>
        <p:txBody>
          <a:bodyPr/>
          <a:lstStyle/>
          <a:p>
            <a:endParaRPr lang="cs-CZ"/>
          </a:p>
        </p:txBody>
      </p:sp>
      <p:sp>
        <p:nvSpPr>
          <p:cNvPr id="4" name="Slide Number Placeholder 3"/>
          <p:cNvSpPr>
            <a:spLocks noGrp="1"/>
          </p:cNvSpPr>
          <p:nvPr>
            <p:ph type="sldNum" sz="quarter" idx="12"/>
          </p:nvPr>
        </p:nvSpPr>
        <p:spPr/>
        <p:txBody>
          <a:bodyPr/>
          <a:lstStyle/>
          <a:p>
            <a:fld id="{DB6C3D4C-9B5F-4182-A40F-3D40A2D31A04}" type="slidenum">
              <a:rPr lang="cs-CZ" smtClean="0"/>
              <a:t>‹#›</a:t>
            </a:fld>
            <a:endParaRPr lang="cs-CZ"/>
          </a:p>
        </p:txBody>
      </p:sp>
    </p:spTree>
    <p:extLst>
      <p:ext uri="{BB962C8B-B14F-4D97-AF65-F5344CB8AC3E}">
        <p14:creationId xmlns:p14="http://schemas.microsoft.com/office/powerpoint/2010/main" val="788093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cs-CZ"/>
              <a:t>Kliknutím lze upravit styl.</a:t>
            </a:r>
            <a:endParaRPr lang="en-US" dirty="0"/>
          </a:p>
        </p:txBody>
      </p:sp>
      <p:sp>
        <p:nvSpPr>
          <p:cNvPr id="3" name="Content Placeholder 2"/>
          <p:cNvSpPr>
            <a:spLocks noGrp="1"/>
          </p:cNvSpPr>
          <p:nvPr>
            <p:ph idx="1"/>
          </p:nvPr>
        </p:nvSpPr>
        <p:spPr>
          <a:xfrm>
            <a:off x="5852159" y="1097280"/>
            <a:ext cx="5212080" cy="466344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Text Placeholder 3"/>
          <p:cNvSpPr>
            <a:spLocks noGrp="1"/>
          </p:cNvSpPr>
          <p:nvPr>
            <p:ph type="body" sz="half" idx="2"/>
          </p:nvPr>
        </p:nvSpPr>
        <p:spPr>
          <a:xfrm>
            <a:off x="1143000" y="2834640"/>
            <a:ext cx="3931920" cy="301752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3DAC9A05-30F4-492D-84F2-FAE0A241009C}" type="datetimeFigureOut">
              <a:rPr lang="cs-CZ" smtClean="0"/>
              <a:t>16.06.2021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DB6C3D4C-9B5F-4182-A40F-3D40A2D31A04}" type="slidenum">
              <a:rPr lang="cs-CZ" smtClean="0"/>
              <a:t>‹#›</a:t>
            </a:fld>
            <a:endParaRPr lang="cs-CZ"/>
          </a:p>
        </p:txBody>
      </p:sp>
    </p:spTree>
    <p:extLst>
      <p:ext uri="{BB962C8B-B14F-4D97-AF65-F5344CB8AC3E}">
        <p14:creationId xmlns:p14="http://schemas.microsoft.com/office/powerpoint/2010/main" val="3869740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Title 1"/>
          <p:cNvSpPr>
            <a:spLocks noGrp="1"/>
          </p:cNvSpPr>
          <p:nvPr>
            <p:ph type="title"/>
          </p:nvPr>
        </p:nvSpPr>
        <p:spPr>
          <a:xfrm>
            <a:off x="1143000" y="1097280"/>
            <a:ext cx="3931920" cy="1737360"/>
          </a:xfrm>
        </p:spPr>
        <p:txBody>
          <a:bodyPr anchor="b">
            <a:noAutofit/>
          </a:bodyPr>
          <a:lstStyle>
            <a:lvl1pPr>
              <a:lnSpc>
                <a:spcPct val="90000"/>
              </a:lnSpc>
              <a:defRPr sz="4000" b="0"/>
            </a:lvl1pPr>
          </a:lstStyle>
          <a:p>
            <a:r>
              <a:rPr lang="cs-CZ"/>
              <a:t>Kliknutím lze upravit styl.</a:t>
            </a:r>
            <a:endParaRPr lang="en-US" dirty="0"/>
          </a:p>
        </p:txBody>
      </p:sp>
      <p:sp>
        <p:nvSpPr>
          <p:cNvPr id="3" name="Picture Placeholder 2"/>
          <p:cNvSpPr>
            <a:spLocks noGrp="1" noChangeAspect="1"/>
          </p:cNvSpPr>
          <p:nvPr>
            <p:ph type="pic" idx="1"/>
          </p:nvPr>
        </p:nvSpPr>
        <p:spPr>
          <a:xfrm>
            <a:off x="5413248" y="1069847"/>
            <a:ext cx="6099048" cy="4800600"/>
          </a:xfrm>
        </p:spPr>
        <p:txBody>
          <a:bodyPr lIns="274320" tIns="182880" anchor="t">
            <a:normAutofit/>
          </a:bodyPr>
          <a:lstStyle>
            <a:lvl1pPr marL="0" indent="0">
              <a:buNone/>
              <a:defRPr sz="28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cs-CZ"/>
              <a:t>Kliknutím na ikonu přidáte obrázek.</a:t>
            </a:r>
            <a:endParaRPr lang="en-US" dirty="0"/>
          </a:p>
        </p:txBody>
      </p:sp>
      <p:sp>
        <p:nvSpPr>
          <p:cNvPr id="4" name="Text Placeholder 3"/>
          <p:cNvSpPr>
            <a:spLocks noGrp="1"/>
          </p:cNvSpPr>
          <p:nvPr>
            <p:ph type="body" sz="half" idx="2"/>
          </p:nvPr>
        </p:nvSpPr>
        <p:spPr>
          <a:xfrm>
            <a:off x="1143000" y="2834640"/>
            <a:ext cx="3931920" cy="2880360"/>
          </a:xfrm>
        </p:spPr>
        <p:txBody>
          <a:bodyPr>
            <a:normAutofit/>
          </a:bodyPr>
          <a:lstStyle>
            <a:lvl1pPr marL="0" indent="0">
              <a:lnSpc>
                <a:spcPct val="100000"/>
              </a:lnSpc>
              <a:spcBef>
                <a:spcPts val="1000"/>
              </a:spcBef>
              <a:buNone/>
              <a:defRPr sz="17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a:t>Upravte styly předlohy textu.</a:t>
            </a:r>
          </a:p>
        </p:txBody>
      </p:sp>
      <p:sp>
        <p:nvSpPr>
          <p:cNvPr id="5" name="Date Placeholder 4"/>
          <p:cNvSpPr>
            <a:spLocks noGrp="1"/>
          </p:cNvSpPr>
          <p:nvPr>
            <p:ph type="dt" sz="half" idx="10"/>
          </p:nvPr>
        </p:nvSpPr>
        <p:spPr/>
        <p:txBody>
          <a:bodyPr/>
          <a:lstStyle/>
          <a:p>
            <a:fld id="{3DAC9A05-30F4-492D-84F2-FAE0A241009C}" type="datetimeFigureOut">
              <a:rPr lang="cs-CZ" smtClean="0"/>
              <a:t>16.06.2021</a:t>
            </a:fld>
            <a:endParaRPr lang="cs-CZ"/>
          </a:p>
        </p:txBody>
      </p:sp>
      <p:sp>
        <p:nvSpPr>
          <p:cNvPr id="6" name="Footer Placeholder 5"/>
          <p:cNvSpPr>
            <a:spLocks noGrp="1"/>
          </p:cNvSpPr>
          <p:nvPr>
            <p:ph type="ftr" sz="quarter" idx="11"/>
          </p:nvPr>
        </p:nvSpPr>
        <p:spPr/>
        <p:txBody>
          <a:bodyPr/>
          <a:lstStyle/>
          <a:p>
            <a:endParaRPr lang="cs-CZ"/>
          </a:p>
        </p:txBody>
      </p:sp>
      <p:sp>
        <p:nvSpPr>
          <p:cNvPr id="7" name="Slide Number Placeholder 6"/>
          <p:cNvSpPr>
            <a:spLocks noGrp="1"/>
          </p:cNvSpPr>
          <p:nvPr>
            <p:ph type="sldNum" sz="quarter" idx="12"/>
          </p:nvPr>
        </p:nvSpPr>
        <p:spPr/>
        <p:txBody>
          <a:bodyPr/>
          <a:lstStyle/>
          <a:p>
            <a:fld id="{DB6C3D4C-9B5F-4182-A40F-3D40A2D31A04}" type="slidenum">
              <a:rPr lang="cs-CZ" smtClean="0"/>
              <a:t>‹#›</a:t>
            </a:fld>
            <a:endParaRPr lang="cs-CZ"/>
          </a:p>
        </p:txBody>
      </p:sp>
    </p:spTree>
    <p:extLst>
      <p:ext uri="{BB962C8B-B14F-4D97-AF65-F5344CB8AC3E}">
        <p14:creationId xmlns:p14="http://schemas.microsoft.com/office/powerpoint/2010/main" val="13427032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7" name="Rectangle 6"/>
          <p:cNvSpPr>
            <a:spLocks noChangeAspect="1"/>
          </p:cNvSpPr>
          <p:nvPr/>
        </p:nvSpPr>
        <p:spPr>
          <a:xfrm>
            <a:off x="231140" y="243840"/>
            <a:ext cx="11724640" cy="6377939"/>
          </a:xfrm>
          <a:prstGeom prst="rect">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143000" y="609600"/>
            <a:ext cx="9875520" cy="1356360"/>
          </a:xfrm>
          <a:prstGeom prst="rect">
            <a:avLst/>
          </a:prstGeom>
        </p:spPr>
        <p:txBody>
          <a:bodyPr vert="horz" lIns="91440" tIns="45720" rIns="91440" bIns="45720" rtlCol="0" anchor="ctr">
            <a:normAutofit/>
          </a:bodyPr>
          <a:lstStyle/>
          <a:p>
            <a:r>
              <a:rPr lang="cs-CZ"/>
              <a:t>Kliknutím lze upravit styl.</a:t>
            </a:r>
            <a:endParaRPr lang="en-US" dirty="0"/>
          </a:p>
        </p:txBody>
      </p:sp>
      <p:sp>
        <p:nvSpPr>
          <p:cNvPr id="3" name="Text Placeholder 2"/>
          <p:cNvSpPr>
            <a:spLocks noGrp="1"/>
          </p:cNvSpPr>
          <p:nvPr>
            <p:ph type="body" idx="1"/>
          </p:nvPr>
        </p:nvSpPr>
        <p:spPr>
          <a:xfrm>
            <a:off x="1143000" y="2057400"/>
            <a:ext cx="9872871" cy="4038600"/>
          </a:xfrm>
          <a:prstGeom prst="rect">
            <a:avLst/>
          </a:prstGeom>
        </p:spPr>
        <p:txBody>
          <a:bodyPr vert="horz" lIns="91440" tIns="45720" rIns="91440" bIns="45720" rtlCol="0">
            <a:normAutofit/>
          </a:bodyPr>
          <a:lstStyle/>
          <a:p>
            <a:pPr lvl="0"/>
            <a:r>
              <a:rPr lang="cs-CZ"/>
              <a:t>Upravte styly předlohy textu.</a:t>
            </a:r>
          </a:p>
          <a:p>
            <a:pPr lvl="1"/>
            <a:r>
              <a:rPr lang="cs-CZ"/>
              <a:t>Druhá úroveň</a:t>
            </a:r>
          </a:p>
          <a:p>
            <a:pPr lvl="2"/>
            <a:r>
              <a:rPr lang="cs-CZ"/>
              <a:t>Třetí úroveň</a:t>
            </a:r>
          </a:p>
          <a:p>
            <a:pPr lvl="3"/>
            <a:r>
              <a:rPr lang="cs-CZ"/>
              <a:t>Čtvrtá úroveň</a:t>
            </a:r>
          </a:p>
          <a:p>
            <a:pPr lvl="4"/>
            <a:r>
              <a:rPr lang="cs-CZ"/>
              <a:t>Pátá úroveň</a:t>
            </a:r>
            <a:endParaRPr lang="en-US" dirty="0"/>
          </a:p>
        </p:txBody>
      </p:sp>
      <p:sp>
        <p:nvSpPr>
          <p:cNvPr id="4" name="Date Placeholder 3"/>
          <p:cNvSpPr>
            <a:spLocks noGrp="1"/>
          </p:cNvSpPr>
          <p:nvPr>
            <p:ph type="dt" sz="half" idx="2"/>
          </p:nvPr>
        </p:nvSpPr>
        <p:spPr>
          <a:xfrm>
            <a:off x="1142996" y="6223828"/>
            <a:ext cx="2329074" cy="365125"/>
          </a:xfrm>
          <a:prstGeom prst="rect">
            <a:avLst/>
          </a:prstGeom>
        </p:spPr>
        <p:txBody>
          <a:bodyPr vert="horz" lIns="91440" tIns="45720" rIns="91440" bIns="45720" rtlCol="0" anchor="ctr"/>
          <a:lstStyle>
            <a:lvl1pPr algn="l">
              <a:defRPr sz="1200">
                <a:solidFill>
                  <a:schemeClr val="accent1"/>
                </a:solidFill>
              </a:defRPr>
            </a:lvl1pPr>
          </a:lstStyle>
          <a:p>
            <a:fld id="{3DAC9A05-30F4-492D-84F2-FAE0A241009C}" type="datetimeFigureOut">
              <a:rPr lang="cs-CZ" smtClean="0"/>
              <a:t>16.06.2021</a:t>
            </a:fld>
            <a:endParaRPr lang="cs-CZ"/>
          </a:p>
        </p:txBody>
      </p:sp>
      <p:sp>
        <p:nvSpPr>
          <p:cNvPr id="5" name="Footer Placeholder 4"/>
          <p:cNvSpPr>
            <a:spLocks noGrp="1"/>
          </p:cNvSpPr>
          <p:nvPr>
            <p:ph type="ftr" sz="quarter" idx="3"/>
          </p:nvPr>
        </p:nvSpPr>
        <p:spPr>
          <a:xfrm>
            <a:off x="3949148" y="6223828"/>
            <a:ext cx="4717774" cy="365125"/>
          </a:xfrm>
          <a:prstGeom prst="rect">
            <a:avLst/>
          </a:prstGeom>
        </p:spPr>
        <p:txBody>
          <a:bodyPr vert="horz" lIns="91440" tIns="45720" rIns="91440" bIns="45720" rtlCol="0" anchor="ctr"/>
          <a:lstStyle>
            <a:lvl1pPr algn="ctr">
              <a:defRPr sz="1200">
                <a:solidFill>
                  <a:schemeClr val="accent1"/>
                </a:solidFill>
              </a:defRPr>
            </a:lvl1pPr>
          </a:lstStyle>
          <a:p>
            <a:endParaRPr lang="cs-CZ"/>
          </a:p>
        </p:txBody>
      </p:sp>
      <p:sp>
        <p:nvSpPr>
          <p:cNvPr id="6" name="Slide Number Placeholder 5"/>
          <p:cNvSpPr>
            <a:spLocks noGrp="1"/>
          </p:cNvSpPr>
          <p:nvPr>
            <p:ph type="sldNum" sz="quarter" idx="4"/>
          </p:nvPr>
        </p:nvSpPr>
        <p:spPr>
          <a:xfrm>
            <a:off x="9329530" y="6223828"/>
            <a:ext cx="1706217" cy="365125"/>
          </a:xfrm>
          <a:prstGeom prst="rect">
            <a:avLst/>
          </a:prstGeom>
        </p:spPr>
        <p:txBody>
          <a:bodyPr vert="horz" lIns="91440" tIns="45720" rIns="91440" bIns="45720" rtlCol="0" anchor="ctr"/>
          <a:lstStyle>
            <a:lvl1pPr algn="r">
              <a:defRPr sz="1200">
                <a:solidFill>
                  <a:schemeClr val="accent1"/>
                </a:solidFill>
              </a:defRPr>
            </a:lvl1pPr>
          </a:lstStyle>
          <a:p>
            <a:fld id="{DB6C3D4C-9B5F-4182-A40F-3D40A2D31A04}" type="slidenum">
              <a:rPr lang="cs-CZ" smtClean="0"/>
              <a:t>‹#›</a:t>
            </a:fld>
            <a:endParaRPr lang="cs-CZ"/>
          </a:p>
        </p:txBody>
      </p:sp>
    </p:spTree>
    <p:extLst>
      <p:ext uri="{BB962C8B-B14F-4D97-AF65-F5344CB8AC3E}">
        <p14:creationId xmlns:p14="http://schemas.microsoft.com/office/powerpoint/2010/main" val="346811858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accent1"/>
          </a:solidFill>
          <a:latin typeface="+mj-lt"/>
          <a:ea typeface="+mj-ea"/>
          <a:cs typeface="+mj-cs"/>
        </a:defRPr>
      </a:lvl1pPr>
    </p:titleStyle>
    <p:bodyStyle>
      <a:lvl1pPr marL="228600" indent="-182880" algn="l" defTabSz="914400" rtl="0" eaLnBrk="1" latinLnBrk="0" hangingPunct="1">
        <a:lnSpc>
          <a:spcPct val="90000"/>
        </a:lnSpc>
        <a:spcBef>
          <a:spcPts val="1400"/>
        </a:spcBef>
        <a:buClr>
          <a:schemeClr val="accent1"/>
        </a:buClr>
        <a:buSzPct val="80000"/>
        <a:buFont typeface="Corbel" pitchFamily="34" charset="0"/>
        <a:buChar char="•"/>
        <a:defRPr sz="2200" kern="1200">
          <a:solidFill>
            <a:schemeClr val="accent1"/>
          </a:solidFill>
          <a:latin typeface="+mn-lt"/>
          <a:ea typeface="+mn-ea"/>
          <a:cs typeface="+mn-cs"/>
        </a:defRPr>
      </a:lvl1pPr>
      <a:lvl2pPr marL="45720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2000" kern="1200">
          <a:solidFill>
            <a:schemeClr val="accent1"/>
          </a:solidFill>
          <a:latin typeface="+mn-lt"/>
          <a:ea typeface="+mn-ea"/>
          <a:cs typeface="+mn-cs"/>
        </a:defRPr>
      </a:lvl2pPr>
      <a:lvl3pPr marL="73152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800" kern="1200">
          <a:solidFill>
            <a:schemeClr val="accent1"/>
          </a:solidFill>
          <a:latin typeface="+mn-lt"/>
          <a:ea typeface="+mn-ea"/>
          <a:cs typeface="+mn-cs"/>
        </a:defRPr>
      </a:lvl3pPr>
      <a:lvl4pPr marL="100584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4pPr>
      <a:lvl5pPr marL="1280160" indent="-18288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5pPr>
      <a:lvl6pPr marL="16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6pPr>
      <a:lvl7pPr marL="19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7pPr>
      <a:lvl8pPr marL="22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8pPr>
      <a:lvl9pPr marL="2500000" indent="-228600" algn="l" defTabSz="914400" rtl="0" eaLnBrk="1" latinLnBrk="0" hangingPunct="1">
        <a:lnSpc>
          <a:spcPct val="90000"/>
        </a:lnSpc>
        <a:spcBef>
          <a:spcPts val="200"/>
        </a:spcBef>
        <a:spcAft>
          <a:spcPts val="400"/>
        </a:spcAft>
        <a:buClr>
          <a:schemeClr val="accent1"/>
        </a:buClr>
        <a:buSzPct val="80000"/>
        <a:buFont typeface="Corbel" pitchFamily="34" charset="0"/>
        <a:buChar char="•"/>
        <a:defRPr sz="1600" kern="1200">
          <a:solidFill>
            <a:schemeClr val="accent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ctrTitle"/>
          </p:nvPr>
        </p:nvSpPr>
        <p:spPr>
          <a:xfrm>
            <a:off x="1524000" y="333596"/>
            <a:ext cx="9144000" cy="3352800"/>
          </a:xfrm>
        </p:spPr>
        <p:txBody>
          <a:bodyPr>
            <a:normAutofit fontScale="90000"/>
          </a:bodyPr>
          <a:lstStyle/>
          <a:p>
            <a:r>
              <a:rPr lang="cs-CZ" sz="7200" b="1" dirty="0"/>
              <a:t>Využití bezpilotního letounu </a:t>
            </a:r>
            <a:br>
              <a:rPr lang="cs-CZ" sz="7200" b="1" dirty="0"/>
            </a:br>
            <a:r>
              <a:rPr lang="cs-CZ" sz="7200" b="1" dirty="0"/>
              <a:t>v zemědělství</a:t>
            </a:r>
          </a:p>
        </p:txBody>
      </p:sp>
      <p:sp>
        <p:nvSpPr>
          <p:cNvPr id="3" name="Podnadpis 2"/>
          <p:cNvSpPr>
            <a:spLocks noGrp="1"/>
          </p:cNvSpPr>
          <p:nvPr>
            <p:ph type="subTitle" idx="1"/>
          </p:nvPr>
        </p:nvSpPr>
        <p:spPr>
          <a:xfrm>
            <a:off x="1524000" y="5107709"/>
            <a:ext cx="9144000" cy="1274618"/>
          </a:xfrm>
        </p:spPr>
        <p:txBody>
          <a:bodyPr>
            <a:normAutofit lnSpcReduction="10000"/>
          </a:bodyPr>
          <a:lstStyle/>
          <a:p>
            <a:r>
              <a:rPr lang="cs-CZ" b="1" dirty="0"/>
              <a:t>Střední odborná škola Znojmo, Dvořákova p. o.</a:t>
            </a:r>
          </a:p>
          <a:p>
            <a:r>
              <a:rPr lang="cs-CZ" b="1" dirty="0"/>
              <a:t>Dvořákova 1594/19</a:t>
            </a:r>
          </a:p>
          <a:p>
            <a:r>
              <a:rPr lang="cs-CZ" b="1" dirty="0"/>
              <a:t>669 02  Znojmo</a:t>
            </a:r>
          </a:p>
        </p:txBody>
      </p:sp>
      <p:pic>
        <p:nvPicPr>
          <p:cNvPr id="4" name="Obrázek 3"/>
          <p:cNvPicPr>
            <a:picLocks noChangeAspect="1"/>
          </p:cNvPicPr>
          <p:nvPr/>
        </p:nvPicPr>
        <p:blipFill>
          <a:blip r:embed="rId2"/>
          <a:stretch>
            <a:fillRect/>
          </a:stretch>
        </p:blipFill>
        <p:spPr>
          <a:xfrm>
            <a:off x="1940859" y="3686396"/>
            <a:ext cx="9876376" cy="1402202"/>
          </a:xfrm>
          <a:prstGeom prst="rect">
            <a:avLst/>
          </a:prstGeom>
        </p:spPr>
      </p:pic>
      <p:pic>
        <p:nvPicPr>
          <p:cNvPr id="5" name="Obrázek 4"/>
          <p:cNvPicPr>
            <a:picLocks noChangeAspect="1"/>
          </p:cNvPicPr>
          <p:nvPr/>
        </p:nvPicPr>
        <p:blipFill>
          <a:blip r:embed="rId3"/>
          <a:stretch>
            <a:fillRect/>
          </a:stretch>
        </p:blipFill>
        <p:spPr>
          <a:xfrm>
            <a:off x="2919555" y="314485"/>
            <a:ext cx="5761219" cy="597460"/>
          </a:xfrm>
          <a:prstGeom prst="rect">
            <a:avLst/>
          </a:prstGeom>
        </p:spPr>
      </p:pic>
    </p:spTree>
    <p:extLst>
      <p:ext uri="{BB962C8B-B14F-4D97-AF65-F5344CB8AC3E}">
        <p14:creationId xmlns:p14="http://schemas.microsoft.com/office/powerpoint/2010/main" val="428205087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632402"/>
          </a:xfrm>
        </p:spPr>
        <p:txBody>
          <a:bodyPr>
            <a:normAutofit fontScale="90000"/>
          </a:bodyPr>
          <a:lstStyle/>
          <a:p>
            <a:pPr algn="ctr"/>
            <a:r>
              <a:rPr lang="cs-CZ" dirty="0"/>
              <a:t/>
            </a:r>
            <a:br>
              <a:rPr lang="cs-CZ" dirty="0"/>
            </a:br>
            <a:r>
              <a:rPr lang="cs-CZ" dirty="0"/>
              <a:t> </a:t>
            </a:r>
            <a:br>
              <a:rPr lang="cs-CZ" dirty="0"/>
            </a:br>
            <a:r>
              <a:rPr lang="cs-CZ" dirty="0"/>
              <a:t/>
            </a:r>
            <a:br>
              <a:rPr lang="cs-CZ" dirty="0"/>
            </a:br>
            <a:r>
              <a:rPr lang="cs-CZ" sz="6000" b="1" dirty="0"/>
              <a:t>DPZ jako nástroj pro management nejen zemědělských podniků </a:t>
            </a:r>
          </a:p>
        </p:txBody>
      </p:sp>
      <p:sp>
        <p:nvSpPr>
          <p:cNvPr id="3" name="Zástupný symbol pro obsah 2"/>
          <p:cNvSpPr>
            <a:spLocks noGrp="1"/>
          </p:cNvSpPr>
          <p:nvPr>
            <p:ph idx="1"/>
          </p:nvPr>
        </p:nvSpPr>
        <p:spPr>
          <a:xfrm>
            <a:off x="838200" y="2974109"/>
            <a:ext cx="10515600" cy="3202854"/>
          </a:xfrm>
        </p:spPr>
        <p:txBody>
          <a:bodyPr>
            <a:normAutofit/>
          </a:bodyPr>
          <a:lstStyle/>
          <a:p>
            <a:pPr marL="0" indent="0">
              <a:buNone/>
            </a:pPr>
            <a:r>
              <a:rPr lang="cs-CZ" sz="4000" dirty="0"/>
              <a:t>Dálkový průzkum Země (DPZ) se zabývá pořizováním leteckých a družicových snímků, jejich zpracováním a analýzou za účelem tvorby topografických či tematických </a:t>
            </a:r>
            <a:r>
              <a:rPr lang="cs-CZ" sz="4000" dirty="0" smtClean="0"/>
              <a:t>map</a:t>
            </a:r>
            <a:r>
              <a:rPr lang="cs-CZ" sz="4000" dirty="0"/>
              <a:t> </a:t>
            </a:r>
            <a:r>
              <a:rPr lang="cs-CZ" sz="4000" dirty="0" smtClean="0"/>
              <a:t>(aplikačních map).</a:t>
            </a:r>
            <a:endParaRPr lang="cs-CZ" sz="4000" dirty="0"/>
          </a:p>
        </p:txBody>
      </p:sp>
    </p:spTree>
    <p:extLst>
      <p:ext uri="{BB962C8B-B14F-4D97-AF65-F5344CB8AC3E}">
        <p14:creationId xmlns:p14="http://schemas.microsoft.com/office/powerpoint/2010/main" val="128140663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143000" y="1644073"/>
            <a:ext cx="9872871" cy="4451927"/>
          </a:xfrm>
        </p:spPr>
        <p:txBody>
          <a:bodyPr>
            <a:normAutofit/>
          </a:bodyPr>
          <a:lstStyle/>
          <a:p>
            <a:endParaRPr lang="cs-CZ" dirty="0"/>
          </a:p>
          <a:p>
            <a:pPr>
              <a:buFont typeface="Arial" panose="020B0604020202020204" pitchFamily="34" charset="0"/>
              <a:buChar char="•"/>
            </a:pPr>
            <a:r>
              <a:rPr lang="cs-CZ" sz="4000" dirty="0"/>
              <a:t>Vegetační indexy, RGB snímek porostu (analýza porostu v pravých barvách) </a:t>
            </a:r>
          </a:p>
          <a:p>
            <a:pPr>
              <a:buFont typeface="Arial" panose="020B0604020202020204" pitchFamily="34" charset="0"/>
              <a:buChar char="•"/>
            </a:pPr>
            <a:r>
              <a:rPr lang="cs-CZ" sz="4000" dirty="0"/>
              <a:t>Lze sledovat - zdravotní stav rostlin,   nárůst biomasy, </a:t>
            </a:r>
            <a:r>
              <a:rPr lang="cs-CZ" sz="4000" dirty="0" err="1"/>
              <a:t>výnosotvorné</a:t>
            </a:r>
            <a:r>
              <a:rPr lang="cs-CZ" sz="4000" dirty="0"/>
              <a:t> prvky atd. </a:t>
            </a:r>
          </a:p>
        </p:txBody>
      </p:sp>
    </p:spTree>
    <p:extLst>
      <p:ext uri="{BB962C8B-B14F-4D97-AF65-F5344CB8AC3E}">
        <p14:creationId xmlns:p14="http://schemas.microsoft.com/office/powerpoint/2010/main" val="290639437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3000" y="609600"/>
            <a:ext cx="9875520" cy="868217"/>
          </a:xfrm>
        </p:spPr>
        <p:txBody>
          <a:bodyPr>
            <a:normAutofit/>
          </a:bodyPr>
          <a:lstStyle/>
          <a:p>
            <a:pPr algn="ctr"/>
            <a:r>
              <a:rPr lang="cs-CZ" sz="5400" b="1" dirty="0"/>
              <a:t>Jak získat vhodná data? </a:t>
            </a:r>
            <a:endParaRPr lang="cs-CZ" sz="5400" dirty="0"/>
          </a:p>
        </p:txBody>
      </p:sp>
      <p:sp>
        <p:nvSpPr>
          <p:cNvPr id="3" name="Zástupný symbol pro obsah 2"/>
          <p:cNvSpPr>
            <a:spLocks noGrp="1"/>
          </p:cNvSpPr>
          <p:nvPr>
            <p:ph idx="1"/>
          </p:nvPr>
        </p:nvSpPr>
        <p:spPr>
          <a:xfrm>
            <a:off x="701964" y="1671783"/>
            <a:ext cx="10313908" cy="4904510"/>
          </a:xfrm>
        </p:spPr>
        <p:txBody>
          <a:bodyPr>
            <a:noAutofit/>
          </a:bodyPr>
          <a:lstStyle/>
          <a:p>
            <a:pPr marL="45720" indent="0">
              <a:buNone/>
            </a:pPr>
            <a:r>
              <a:rPr lang="cs-CZ" sz="4000" dirty="0"/>
              <a:t>Každý systém dálkového průzkumu Země se skládá ze tří základních složek, které lze považovat za kritéria volby: </a:t>
            </a:r>
          </a:p>
          <a:p>
            <a:pPr marL="45720" indent="0">
              <a:buNone/>
            </a:pPr>
            <a:r>
              <a:rPr lang="cs-CZ" sz="4000" dirty="0"/>
              <a:t>1. Pozorovaná scéna </a:t>
            </a:r>
          </a:p>
          <a:p>
            <a:pPr marL="45720" indent="0">
              <a:buNone/>
            </a:pPr>
            <a:r>
              <a:rPr lang="cs-CZ" sz="4000" dirty="0"/>
              <a:t>2. </a:t>
            </a:r>
            <a:r>
              <a:rPr lang="pt-BR" sz="4000" dirty="0"/>
              <a:t>Měřící aparatura a energetické zdroje </a:t>
            </a:r>
          </a:p>
          <a:p>
            <a:pPr marL="45720" indent="0">
              <a:buNone/>
            </a:pPr>
            <a:r>
              <a:rPr lang="cs-CZ" sz="4000" dirty="0"/>
              <a:t>3. Zpracovatelský systém </a:t>
            </a:r>
          </a:p>
        </p:txBody>
      </p:sp>
    </p:spTree>
    <p:extLst>
      <p:ext uri="{BB962C8B-B14F-4D97-AF65-F5344CB8AC3E}">
        <p14:creationId xmlns:p14="http://schemas.microsoft.com/office/powerpoint/2010/main" val="250619729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3000" y="387928"/>
            <a:ext cx="9875520" cy="849746"/>
          </a:xfrm>
        </p:spPr>
        <p:txBody>
          <a:bodyPr>
            <a:normAutofit/>
          </a:bodyPr>
          <a:lstStyle/>
          <a:p>
            <a:pPr algn="ctr"/>
            <a:r>
              <a:rPr lang="cs-CZ" sz="5400" b="1" dirty="0"/>
              <a:t>Pozorovaná scéna</a:t>
            </a:r>
            <a:endParaRPr lang="cs-CZ" sz="5400" dirty="0"/>
          </a:p>
        </p:txBody>
      </p:sp>
      <p:sp>
        <p:nvSpPr>
          <p:cNvPr id="3" name="Zástupný symbol pro obsah 2"/>
          <p:cNvSpPr>
            <a:spLocks noGrp="1"/>
          </p:cNvSpPr>
          <p:nvPr>
            <p:ph idx="1"/>
          </p:nvPr>
        </p:nvSpPr>
        <p:spPr>
          <a:xfrm>
            <a:off x="1143000" y="1237675"/>
            <a:ext cx="9872871" cy="5329380"/>
          </a:xfrm>
        </p:spPr>
        <p:txBody>
          <a:bodyPr>
            <a:normAutofit lnSpcReduction="10000"/>
          </a:bodyPr>
          <a:lstStyle/>
          <a:p>
            <a:pPr marL="45720" indent="0">
              <a:buNone/>
            </a:pPr>
            <a:r>
              <a:rPr lang="cs-CZ" sz="4000" b="1" dirty="0"/>
              <a:t>Pozorovaná scéna </a:t>
            </a:r>
            <a:r>
              <a:rPr lang="cs-CZ" sz="4000" dirty="0"/>
              <a:t>(krajina, vodní objekty,…) včetně přilehlého okolí (např. atmosféra) a jim odpovídající charakteristiky. </a:t>
            </a:r>
          </a:p>
          <a:p>
            <a:pPr marL="45720" indent="0">
              <a:buNone/>
            </a:pPr>
            <a:r>
              <a:rPr lang="cs-CZ" sz="4000" dirty="0"/>
              <a:t>Také rozloha pozemku je důležitým faktorem, protože </a:t>
            </a:r>
            <a:r>
              <a:rPr lang="cs-CZ" sz="4000" dirty="0" err="1"/>
              <a:t>dron</a:t>
            </a:r>
            <a:r>
              <a:rPr lang="cs-CZ" sz="4000" dirty="0"/>
              <a:t> má omezený letový čas kvůli baterii, konkrétně </a:t>
            </a:r>
            <a:r>
              <a:rPr lang="cs-CZ" sz="4000" dirty="0" err="1"/>
              <a:t>dron</a:t>
            </a:r>
            <a:r>
              <a:rPr lang="cs-CZ" sz="4000" dirty="0"/>
              <a:t>, který používáme má kapacitu baterie na 20 minut letu, a tak je důležité vybrat takový pozemek, aby byl </a:t>
            </a:r>
            <a:r>
              <a:rPr lang="cs-CZ" sz="4000" dirty="0" err="1"/>
              <a:t>dron</a:t>
            </a:r>
            <a:r>
              <a:rPr lang="cs-CZ" sz="4000" dirty="0"/>
              <a:t> schopen ho nasnímat za jeden přelet nad pozemkem. </a:t>
            </a:r>
          </a:p>
        </p:txBody>
      </p:sp>
    </p:spTree>
    <p:extLst>
      <p:ext uri="{BB962C8B-B14F-4D97-AF65-F5344CB8AC3E}">
        <p14:creationId xmlns:p14="http://schemas.microsoft.com/office/powerpoint/2010/main" val="217843844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1"/>
          </p:nvPr>
        </p:nvPicPr>
        <p:blipFill>
          <a:blip r:embed="rId2"/>
          <a:stretch>
            <a:fillRect/>
          </a:stretch>
        </p:blipFill>
        <p:spPr>
          <a:xfrm>
            <a:off x="1246909" y="849745"/>
            <a:ext cx="9716655" cy="5514110"/>
          </a:xfrm>
          <a:prstGeom prst="rect">
            <a:avLst/>
          </a:prstGeom>
        </p:spPr>
      </p:pic>
    </p:spTree>
    <p:extLst>
      <p:ext uri="{BB962C8B-B14F-4D97-AF65-F5344CB8AC3E}">
        <p14:creationId xmlns:p14="http://schemas.microsoft.com/office/powerpoint/2010/main" val="183589595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pPr algn="ctr"/>
            <a:r>
              <a:rPr lang="cs-CZ" dirty="0"/>
              <a:t/>
            </a:r>
            <a:br>
              <a:rPr lang="cs-CZ" dirty="0"/>
            </a:br>
            <a:r>
              <a:rPr lang="cs-CZ" sz="6000" b="1" dirty="0"/>
              <a:t>Měřící aparatura </a:t>
            </a:r>
            <a:r>
              <a:rPr lang="cs-CZ" sz="6000" dirty="0"/>
              <a:t/>
            </a:r>
            <a:br>
              <a:rPr lang="cs-CZ" sz="6000" dirty="0"/>
            </a:br>
            <a:endParaRPr lang="cs-CZ" sz="6000" dirty="0"/>
          </a:p>
        </p:txBody>
      </p:sp>
      <p:sp>
        <p:nvSpPr>
          <p:cNvPr id="3" name="Zástupný symbol pro obsah 2"/>
          <p:cNvSpPr>
            <a:spLocks noGrp="1"/>
          </p:cNvSpPr>
          <p:nvPr>
            <p:ph idx="1"/>
          </p:nvPr>
        </p:nvSpPr>
        <p:spPr/>
        <p:txBody>
          <a:bodyPr/>
          <a:lstStyle/>
          <a:p>
            <a:endParaRPr lang="cs-CZ" dirty="0"/>
          </a:p>
          <a:p>
            <a:r>
              <a:rPr lang="cs-CZ" sz="4000" dirty="0"/>
              <a:t>umístěna na vhodném nosiči (</a:t>
            </a:r>
            <a:r>
              <a:rPr lang="cs-CZ" sz="4000" dirty="0" err="1"/>
              <a:t>dron</a:t>
            </a:r>
            <a:r>
              <a:rPr lang="cs-CZ" sz="4000" dirty="0"/>
              <a:t>, letadlo, družice,…). </a:t>
            </a:r>
          </a:p>
          <a:p>
            <a:r>
              <a:rPr lang="cs-CZ" sz="4000" dirty="0"/>
              <a:t>aparaturu zpravidla tvoří detektory různého typu jako např. kamery, radiometry, lasery, radar …) </a:t>
            </a:r>
          </a:p>
          <a:p>
            <a:endParaRPr lang="cs-CZ" dirty="0"/>
          </a:p>
        </p:txBody>
      </p:sp>
    </p:spTree>
    <p:extLst>
      <p:ext uri="{BB962C8B-B14F-4D97-AF65-F5344CB8AC3E}">
        <p14:creationId xmlns:p14="http://schemas.microsoft.com/office/powerpoint/2010/main" val="337281034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3000" y="415636"/>
            <a:ext cx="9875520" cy="969819"/>
          </a:xfrm>
        </p:spPr>
        <p:txBody>
          <a:bodyPr>
            <a:normAutofit/>
          </a:bodyPr>
          <a:lstStyle/>
          <a:p>
            <a:pPr algn="ctr"/>
            <a:r>
              <a:rPr lang="cs-CZ" sz="5400" b="1" dirty="0" err="1"/>
              <a:t>Dron</a:t>
            </a:r>
            <a:r>
              <a:rPr lang="cs-CZ" sz="5400" b="1" dirty="0"/>
              <a:t> DJI MATRICE 210 V2</a:t>
            </a:r>
          </a:p>
        </p:txBody>
      </p:sp>
      <p:sp>
        <p:nvSpPr>
          <p:cNvPr id="3" name="Zástupný symbol pro obsah 2"/>
          <p:cNvSpPr>
            <a:spLocks noGrp="1"/>
          </p:cNvSpPr>
          <p:nvPr>
            <p:ph idx="1"/>
          </p:nvPr>
        </p:nvSpPr>
        <p:spPr>
          <a:xfrm>
            <a:off x="1143001" y="1764145"/>
            <a:ext cx="5387108" cy="4331855"/>
          </a:xfrm>
        </p:spPr>
        <p:txBody>
          <a:bodyPr>
            <a:normAutofit/>
          </a:bodyPr>
          <a:lstStyle/>
          <a:p>
            <a:r>
              <a:rPr lang="cs-CZ" sz="4000" dirty="0"/>
              <a:t>Technické parametry:</a:t>
            </a:r>
          </a:p>
          <a:p>
            <a:pPr marL="45720" indent="0">
              <a:buNone/>
            </a:pPr>
            <a:r>
              <a:rPr lang="cs-CZ" sz="3600" dirty="0"/>
              <a:t>Druh </a:t>
            </a:r>
            <a:r>
              <a:rPr lang="cs-CZ" sz="3600" dirty="0" err="1"/>
              <a:t>dronu</a:t>
            </a:r>
            <a:r>
              <a:rPr lang="cs-CZ" sz="3600" dirty="0"/>
              <a:t>: </a:t>
            </a:r>
            <a:r>
              <a:rPr lang="cs-CZ" sz="3600" dirty="0" err="1"/>
              <a:t>Kvadrokoptéra</a:t>
            </a:r>
            <a:endParaRPr lang="cs-CZ" sz="3600" dirty="0"/>
          </a:p>
          <a:p>
            <a:pPr marL="45720" indent="0">
              <a:buNone/>
            </a:pPr>
            <a:r>
              <a:rPr lang="cs-CZ" sz="3600" dirty="0"/>
              <a:t>Váha: 4800 g</a:t>
            </a:r>
          </a:p>
          <a:p>
            <a:pPr marL="45720" indent="0">
              <a:buNone/>
            </a:pPr>
            <a:r>
              <a:rPr lang="cs-CZ" sz="3600" dirty="0"/>
              <a:t>Vzletová hmotnost MTOW: 6140 g</a:t>
            </a:r>
          </a:p>
          <a:p>
            <a:pPr marL="45720" indent="0">
              <a:buNone/>
            </a:pPr>
            <a:r>
              <a:rPr lang="cs-CZ" sz="3600" dirty="0"/>
              <a:t>Max. dosah: 8000 m</a:t>
            </a:r>
          </a:p>
        </p:txBody>
      </p:sp>
      <p:sp>
        <p:nvSpPr>
          <p:cNvPr id="4" name="TextovéPole 3"/>
          <p:cNvSpPr txBox="1"/>
          <p:nvPr/>
        </p:nvSpPr>
        <p:spPr>
          <a:xfrm>
            <a:off x="6881091" y="2558471"/>
            <a:ext cx="4673600" cy="3117777"/>
          </a:xfrm>
          <a:prstGeom prst="rect">
            <a:avLst/>
          </a:prstGeom>
          <a:noFill/>
        </p:spPr>
        <p:txBody>
          <a:bodyPr wrap="square" rtlCol="0">
            <a:spAutoFit/>
          </a:bodyPr>
          <a:lstStyle/>
          <a:p>
            <a:pPr marL="45720" lvl="0">
              <a:lnSpc>
                <a:spcPct val="90000"/>
              </a:lnSpc>
              <a:spcBef>
                <a:spcPts val="1400"/>
              </a:spcBef>
              <a:buClr>
                <a:srgbClr val="A6B727"/>
              </a:buClr>
              <a:buSzPct val="80000"/>
            </a:pPr>
            <a:r>
              <a:rPr lang="cs-CZ" sz="3600" dirty="0">
                <a:solidFill>
                  <a:srgbClr val="A6B727"/>
                </a:solidFill>
              </a:rPr>
              <a:t>Max. rychlost: 81 km/h</a:t>
            </a:r>
          </a:p>
          <a:p>
            <a:pPr marL="45720" lvl="0">
              <a:lnSpc>
                <a:spcPct val="90000"/>
              </a:lnSpc>
              <a:spcBef>
                <a:spcPts val="1400"/>
              </a:spcBef>
              <a:buClr>
                <a:srgbClr val="A6B727"/>
              </a:buClr>
              <a:buSzPct val="80000"/>
            </a:pPr>
            <a:r>
              <a:rPr lang="cs-CZ" sz="3600" dirty="0">
                <a:solidFill>
                  <a:srgbClr val="A6B727"/>
                </a:solidFill>
              </a:rPr>
              <a:t>Max. čas letu: 34 min</a:t>
            </a:r>
          </a:p>
          <a:p>
            <a:pPr marL="45720" lvl="0">
              <a:lnSpc>
                <a:spcPct val="90000"/>
              </a:lnSpc>
              <a:spcBef>
                <a:spcPts val="1400"/>
              </a:spcBef>
              <a:buClr>
                <a:srgbClr val="A6B727"/>
              </a:buClr>
              <a:buSzPct val="80000"/>
            </a:pPr>
            <a:r>
              <a:rPr lang="cs-CZ" sz="3600" dirty="0">
                <a:solidFill>
                  <a:srgbClr val="A6B727"/>
                </a:solidFill>
              </a:rPr>
              <a:t>Nosič na kamery: 2 ks</a:t>
            </a:r>
          </a:p>
          <a:p>
            <a:pPr marL="45720" lvl="0">
              <a:lnSpc>
                <a:spcPct val="90000"/>
              </a:lnSpc>
              <a:spcBef>
                <a:spcPts val="1400"/>
              </a:spcBef>
              <a:buClr>
                <a:srgbClr val="A6B727"/>
              </a:buClr>
              <a:buSzPct val="80000"/>
            </a:pPr>
            <a:r>
              <a:rPr lang="cs-CZ" sz="3600" dirty="0">
                <a:solidFill>
                  <a:srgbClr val="A6B727"/>
                </a:solidFill>
              </a:rPr>
              <a:t>Max. síla větru: </a:t>
            </a:r>
            <a:r>
              <a:rPr lang="cs-CZ" sz="3600" dirty="0" smtClean="0">
                <a:solidFill>
                  <a:srgbClr val="A6B727"/>
                </a:solidFill>
              </a:rPr>
              <a:t>12m/s</a:t>
            </a:r>
            <a:endParaRPr lang="cs-CZ" sz="3600" dirty="0">
              <a:solidFill>
                <a:srgbClr val="A6B727"/>
              </a:solidFill>
            </a:endParaRPr>
          </a:p>
          <a:p>
            <a:endParaRPr lang="cs-CZ" sz="3200" dirty="0"/>
          </a:p>
        </p:txBody>
      </p:sp>
    </p:spTree>
    <p:extLst>
      <p:ext uri="{BB962C8B-B14F-4D97-AF65-F5344CB8AC3E}">
        <p14:creationId xmlns:p14="http://schemas.microsoft.com/office/powerpoint/2010/main" val="1712967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3000" y="378692"/>
            <a:ext cx="9875520" cy="775854"/>
          </a:xfrm>
        </p:spPr>
        <p:txBody>
          <a:bodyPr>
            <a:noAutofit/>
          </a:bodyPr>
          <a:lstStyle/>
          <a:p>
            <a:pPr algn="ctr"/>
            <a:r>
              <a:rPr lang="cs-CZ" sz="5400" b="1" dirty="0"/>
              <a:t>Obsluha </a:t>
            </a:r>
            <a:r>
              <a:rPr lang="cs-CZ" sz="5400" b="1" dirty="0" err="1"/>
              <a:t>dronu</a:t>
            </a:r>
            <a:endParaRPr lang="cs-CZ" sz="5400" b="1" dirty="0"/>
          </a:p>
        </p:txBody>
      </p:sp>
      <p:sp>
        <p:nvSpPr>
          <p:cNvPr id="3" name="Zástupný symbol pro obsah 2"/>
          <p:cNvSpPr>
            <a:spLocks noGrp="1"/>
          </p:cNvSpPr>
          <p:nvPr>
            <p:ph idx="1"/>
          </p:nvPr>
        </p:nvSpPr>
        <p:spPr>
          <a:xfrm>
            <a:off x="1143000" y="1246909"/>
            <a:ext cx="9872871" cy="5172363"/>
          </a:xfrm>
        </p:spPr>
        <p:txBody>
          <a:bodyPr>
            <a:normAutofit fontScale="92500" lnSpcReduction="20000"/>
          </a:bodyPr>
          <a:lstStyle/>
          <a:p>
            <a:r>
              <a:rPr lang="cs-CZ" sz="4000" dirty="0"/>
              <a:t>Výběr lokality, prozkoumání lokality</a:t>
            </a:r>
          </a:p>
          <a:p>
            <a:r>
              <a:rPr lang="cs-CZ" sz="4000" dirty="0"/>
              <a:t>Kontrola předpovědi počasí( </a:t>
            </a:r>
            <a:r>
              <a:rPr lang="cs-CZ" sz="4000" dirty="0" err="1"/>
              <a:t>AisView</a:t>
            </a:r>
            <a:r>
              <a:rPr lang="cs-CZ" sz="4000" dirty="0"/>
              <a:t>)</a:t>
            </a:r>
          </a:p>
          <a:p>
            <a:r>
              <a:rPr lang="cs-CZ" sz="4000" dirty="0"/>
              <a:t>Kontrola UAV</a:t>
            </a:r>
          </a:p>
          <a:p>
            <a:r>
              <a:rPr lang="cs-CZ" sz="4000" dirty="0"/>
              <a:t>Kontrola baterií</a:t>
            </a:r>
          </a:p>
          <a:p>
            <a:r>
              <a:rPr lang="cs-CZ" sz="4000" dirty="0"/>
              <a:t>Kontrola spojení mezi UAV a PC nebo mobilním zařízením</a:t>
            </a:r>
          </a:p>
          <a:p>
            <a:r>
              <a:rPr lang="cs-CZ" sz="4000" dirty="0"/>
              <a:t>Kontrola funkčnosti kamer</a:t>
            </a:r>
          </a:p>
          <a:p>
            <a:r>
              <a:rPr lang="cs-CZ" sz="4000" dirty="0"/>
              <a:t>Záznam letu na paměťové zařízení</a:t>
            </a:r>
          </a:p>
          <a:p>
            <a:r>
              <a:rPr lang="cs-CZ" sz="4000" dirty="0"/>
              <a:t>Uložení nasnímaných dat do PC (PiX4D)</a:t>
            </a:r>
          </a:p>
          <a:p>
            <a:endParaRPr lang="cs-CZ" dirty="0"/>
          </a:p>
        </p:txBody>
      </p:sp>
    </p:spTree>
    <p:extLst>
      <p:ext uri="{BB962C8B-B14F-4D97-AF65-F5344CB8AC3E}">
        <p14:creationId xmlns:p14="http://schemas.microsoft.com/office/powerpoint/2010/main" val="412178204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1791854" y="720436"/>
            <a:ext cx="8515927" cy="5458691"/>
          </a:xfrm>
          <a:prstGeom prst="rect">
            <a:avLst/>
          </a:prstGeom>
        </p:spPr>
      </p:pic>
    </p:spTree>
    <p:extLst>
      <p:ext uri="{BB962C8B-B14F-4D97-AF65-F5344CB8AC3E}">
        <p14:creationId xmlns:p14="http://schemas.microsoft.com/office/powerpoint/2010/main" val="28528857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Zástupný symbol pro obsah 4"/>
          <p:cNvPicPr>
            <a:picLocks noGrp="1" noChangeAspect="1"/>
          </p:cNvPicPr>
          <p:nvPr>
            <p:ph idx="1"/>
          </p:nvPr>
        </p:nvPicPr>
        <p:blipFill>
          <a:blip r:embed="rId2"/>
          <a:stretch>
            <a:fillRect/>
          </a:stretch>
        </p:blipFill>
        <p:spPr>
          <a:xfrm>
            <a:off x="2059708" y="683490"/>
            <a:ext cx="8017164" cy="5366327"/>
          </a:xfrm>
          <a:prstGeom prst="rect">
            <a:avLst/>
          </a:prstGeom>
        </p:spPr>
      </p:pic>
    </p:spTree>
    <p:extLst>
      <p:ext uri="{BB962C8B-B14F-4D97-AF65-F5344CB8AC3E}">
        <p14:creationId xmlns:p14="http://schemas.microsoft.com/office/powerpoint/2010/main" val="85446983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Zástupný symbol pro obsah 3"/>
          <p:cNvPicPr>
            <a:picLocks noGrp="1" noChangeAspect="1"/>
          </p:cNvPicPr>
          <p:nvPr>
            <p:ph idx="4294967295"/>
          </p:nvPr>
        </p:nvPicPr>
        <p:blipFill>
          <a:blip r:embed="rId2"/>
          <a:stretch>
            <a:fillRect/>
          </a:stretch>
        </p:blipFill>
        <p:spPr>
          <a:xfrm>
            <a:off x="2299447" y="494583"/>
            <a:ext cx="7608794" cy="5431105"/>
          </a:xfrm>
          <a:prstGeom prst="rect">
            <a:avLst/>
          </a:prstGeom>
        </p:spPr>
      </p:pic>
      <p:sp>
        <p:nvSpPr>
          <p:cNvPr id="5" name="Obdélník 4"/>
          <p:cNvSpPr/>
          <p:nvPr/>
        </p:nvSpPr>
        <p:spPr>
          <a:xfrm>
            <a:off x="2069726" y="5925688"/>
            <a:ext cx="8471648" cy="646331"/>
          </a:xfrm>
          <a:prstGeom prst="rect">
            <a:avLst/>
          </a:prstGeom>
        </p:spPr>
        <p:txBody>
          <a:bodyPr wrap="square">
            <a:spAutoFit/>
          </a:bodyPr>
          <a:lstStyle/>
          <a:p>
            <a:r>
              <a:rPr lang="cs-CZ" dirty="0"/>
              <a:t>https://search.seznam.cz/obrazky/?q=vyu%C5%BEit%C3%AD%20dronu%20v%20zem%C4%9Bd%C4%9Blstv%C3%AD#docId=75393b2f899694bf</a:t>
            </a:r>
          </a:p>
        </p:txBody>
      </p:sp>
    </p:spTree>
    <p:extLst>
      <p:ext uri="{BB962C8B-B14F-4D97-AF65-F5344CB8AC3E}">
        <p14:creationId xmlns:p14="http://schemas.microsoft.com/office/powerpoint/2010/main" val="55478749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rázek 3"/>
          <p:cNvPicPr>
            <a:picLocks noChangeAspect="1"/>
          </p:cNvPicPr>
          <p:nvPr/>
        </p:nvPicPr>
        <p:blipFill>
          <a:blip r:embed="rId2"/>
          <a:stretch>
            <a:fillRect/>
          </a:stretch>
        </p:blipFill>
        <p:spPr>
          <a:xfrm>
            <a:off x="600074" y="757815"/>
            <a:ext cx="5505450" cy="3810000"/>
          </a:xfrm>
          <a:prstGeom prst="rect">
            <a:avLst/>
          </a:prstGeom>
        </p:spPr>
      </p:pic>
      <p:pic>
        <p:nvPicPr>
          <p:cNvPr id="6" name="Obrázek 5"/>
          <p:cNvPicPr>
            <a:picLocks noChangeAspect="1"/>
          </p:cNvPicPr>
          <p:nvPr/>
        </p:nvPicPr>
        <p:blipFill>
          <a:blip r:embed="rId3"/>
          <a:stretch>
            <a:fillRect/>
          </a:stretch>
        </p:blipFill>
        <p:spPr>
          <a:xfrm>
            <a:off x="5430982" y="3112654"/>
            <a:ext cx="6502400" cy="3184235"/>
          </a:xfrm>
          <a:prstGeom prst="rect">
            <a:avLst/>
          </a:prstGeom>
        </p:spPr>
      </p:pic>
    </p:spTree>
    <p:extLst>
      <p:ext uri="{BB962C8B-B14F-4D97-AF65-F5344CB8AC3E}">
        <p14:creationId xmlns:p14="http://schemas.microsoft.com/office/powerpoint/2010/main" val="5526917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3000" y="489527"/>
            <a:ext cx="9875520" cy="1476433"/>
          </a:xfrm>
        </p:spPr>
        <p:txBody>
          <a:bodyPr>
            <a:noAutofit/>
          </a:bodyPr>
          <a:lstStyle/>
          <a:p>
            <a:pPr algn="ctr"/>
            <a:r>
              <a:rPr lang="cs-CZ" sz="5400" b="1" dirty="0"/>
              <a:t>Vysoké rozlišení snímaného povrchu</a:t>
            </a:r>
          </a:p>
        </p:txBody>
      </p:sp>
      <p:pic>
        <p:nvPicPr>
          <p:cNvPr id="3" name="Obrázek 2"/>
          <p:cNvPicPr>
            <a:picLocks noChangeAspect="1"/>
          </p:cNvPicPr>
          <p:nvPr/>
        </p:nvPicPr>
        <p:blipFill>
          <a:blip r:embed="rId2"/>
          <a:stretch>
            <a:fillRect/>
          </a:stretch>
        </p:blipFill>
        <p:spPr>
          <a:xfrm>
            <a:off x="2401455" y="2052637"/>
            <a:ext cx="7499927" cy="4385108"/>
          </a:xfrm>
          <a:prstGeom prst="rect">
            <a:avLst/>
          </a:prstGeom>
        </p:spPr>
      </p:pic>
    </p:spTree>
    <p:extLst>
      <p:ext uri="{BB962C8B-B14F-4D97-AF65-F5344CB8AC3E}">
        <p14:creationId xmlns:p14="http://schemas.microsoft.com/office/powerpoint/2010/main" val="382297562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6"/>
            <a:ext cx="10515600" cy="780184"/>
          </a:xfrm>
        </p:spPr>
        <p:txBody>
          <a:bodyPr>
            <a:noAutofit/>
          </a:bodyPr>
          <a:lstStyle/>
          <a:p>
            <a:pPr algn="ctr"/>
            <a:r>
              <a:rPr lang="cs-CZ" sz="5400" b="1" dirty="0"/>
              <a:t>Vegetační indexy</a:t>
            </a:r>
          </a:p>
        </p:txBody>
      </p:sp>
      <p:pic>
        <p:nvPicPr>
          <p:cNvPr id="3" name="Obrázek 2"/>
          <p:cNvPicPr>
            <a:picLocks noChangeAspect="1"/>
          </p:cNvPicPr>
          <p:nvPr/>
        </p:nvPicPr>
        <p:blipFill>
          <a:blip r:embed="rId2"/>
          <a:stretch>
            <a:fillRect/>
          </a:stretch>
        </p:blipFill>
        <p:spPr>
          <a:xfrm>
            <a:off x="838200" y="1366982"/>
            <a:ext cx="10587183" cy="5237018"/>
          </a:xfrm>
          <a:prstGeom prst="rect">
            <a:avLst/>
          </a:prstGeom>
        </p:spPr>
      </p:pic>
    </p:spTree>
    <p:extLst>
      <p:ext uri="{BB962C8B-B14F-4D97-AF65-F5344CB8AC3E}">
        <p14:creationId xmlns:p14="http://schemas.microsoft.com/office/powerpoint/2010/main" val="61755233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838200" y="365125"/>
            <a:ext cx="10515600" cy="1112693"/>
          </a:xfrm>
        </p:spPr>
        <p:txBody>
          <a:bodyPr>
            <a:normAutofit/>
          </a:bodyPr>
          <a:lstStyle/>
          <a:p>
            <a:pPr algn="ctr"/>
            <a:r>
              <a:rPr lang="cs-CZ" sz="5400" b="1" dirty="0"/>
              <a:t>Zpracovatelský systém </a:t>
            </a:r>
            <a:endParaRPr lang="cs-CZ" sz="5400" dirty="0"/>
          </a:p>
        </p:txBody>
      </p:sp>
      <p:sp>
        <p:nvSpPr>
          <p:cNvPr id="3" name="Obdélník 2"/>
          <p:cNvSpPr/>
          <p:nvPr/>
        </p:nvSpPr>
        <p:spPr>
          <a:xfrm>
            <a:off x="1514763" y="2967335"/>
            <a:ext cx="9633527" cy="1938992"/>
          </a:xfrm>
          <a:prstGeom prst="rect">
            <a:avLst/>
          </a:prstGeom>
        </p:spPr>
        <p:txBody>
          <a:bodyPr wrap="square">
            <a:spAutoFit/>
          </a:bodyPr>
          <a:lstStyle/>
          <a:p>
            <a:r>
              <a:rPr lang="cs-CZ" sz="4000" dirty="0">
                <a:solidFill>
                  <a:schemeClr val="accent1"/>
                </a:solidFill>
                <a:latin typeface="Trebuchet MS" panose="020B0603020202020204" pitchFamily="34" charset="0"/>
              </a:rPr>
              <a:t>Skládá se ze dvou stupňů zpracování předzpracování dat na palubě nosiče a zpracování dat pomocí speciálního SW. </a:t>
            </a:r>
            <a:endParaRPr lang="cs-CZ" sz="4000" dirty="0">
              <a:solidFill>
                <a:schemeClr val="accent1"/>
              </a:solidFill>
            </a:endParaRPr>
          </a:p>
        </p:txBody>
      </p:sp>
    </p:spTree>
    <p:extLst>
      <p:ext uri="{BB962C8B-B14F-4D97-AF65-F5344CB8AC3E}">
        <p14:creationId xmlns:p14="http://schemas.microsoft.com/office/powerpoint/2010/main" val="29655157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3000" y="609601"/>
            <a:ext cx="9875520" cy="803564"/>
          </a:xfrm>
        </p:spPr>
        <p:txBody>
          <a:bodyPr>
            <a:noAutofit/>
          </a:bodyPr>
          <a:lstStyle/>
          <a:p>
            <a:pPr algn="ctr"/>
            <a:r>
              <a:rPr lang="cs-CZ" sz="5400" b="1" dirty="0"/>
              <a:t>Ukázky práce s </a:t>
            </a:r>
            <a:r>
              <a:rPr lang="cs-CZ" sz="5400" b="1" dirty="0" err="1"/>
              <a:t>dronem</a:t>
            </a:r>
            <a:endParaRPr lang="cs-CZ" sz="5400" b="1" dirty="0"/>
          </a:p>
        </p:txBody>
      </p:sp>
      <p:pic>
        <p:nvPicPr>
          <p:cNvPr id="3" name="Obrázek 2"/>
          <p:cNvPicPr>
            <a:picLocks noChangeAspect="1"/>
          </p:cNvPicPr>
          <p:nvPr/>
        </p:nvPicPr>
        <p:blipFill>
          <a:blip r:embed="rId2"/>
          <a:stretch>
            <a:fillRect/>
          </a:stretch>
        </p:blipFill>
        <p:spPr>
          <a:xfrm>
            <a:off x="1482867" y="1413164"/>
            <a:ext cx="8974114" cy="5144655"/>
          </a:xfrm>
          <a:prstGeom prst="rect">
            <a:avLst/>
          </a:prstGeom>
        </p:spPr>
      </p:pic>
    </p:spTree>
    <p:extLst>
      <p:ext uri="{BB962C8B-B14F-4D97-AF65-F5344CB8AC3E}">
        <p14:creationId xmlns:p14="http://schemas.microsoft.com/office/powerpoint/2010/main" val="375693119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803564" y="258619"/>
            <a:ext cx="10584873" cy="6345382"/>
          </a:xfrm>
          <a:prstGeom prst="rect">
            <a:avLst/>
          </a:prstGeom>
        </p:spPr>
      </p:pic>
    </p:spTree>
    <p:extLst>
      <p:ext uri="{BB962C8B-B14F-4D97-AF65-F5344CB8AC3E}">
        <p14:creationId xmlns:p14="http://schemas.microsoft.com/office/powerpoint/2010/main" val="229037514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2881744" y="212436"/>
            <a:ext cx="6936511" cy="6400800"/>
          </a:xfrm>
          <a:prstGeom prst="rect">
            <a:avLst/>
          </a:prstGeom>
        </p:spPr>
      </p:pic>
    </p:spTree>
    <p:extLst>
      <p:ext uri="{BB962C8B-B14F-4D97-AF65-F5344CB8AC3E}">
        <p14:creationId xmlns:p14="http://schemas.microsoft.com/office/powerpoint/2010/main" val="417307968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2004291" y="240145"/>
            <a:ext cx="8137236" cy="6363855"/>
          </a:xfrm>
          <a:prstGeom prst="rect">
            <a:avLst/>
          </a:prstGeom>
        </p:spPr>
      </p:pic>
    </p:spTree>
    <p:extLst>
      <p:ext uri="{BB962C8B-B14F-4D97-AF65-F5344CB8AC3E}">
        <p14:creationId xmlns:p14="http://schemas.microsoft.com/office/powerpoint/2010/main" val="291627609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2900218" y="258618"/>
            <a:ext cx="6188364" cy="6373091"/>
          </a:xfrm>
          <a:prstGeom prst="rect">
            <a:avLst/>
          </a:prstGeom>
        </p:spPr>
      </p:pic>
    </p:spTree>
    <p:extLst>
      <p:ext uri="{BB962C8B-B14F-4D97-AF65-F5344CB8AC3E}">
        <p14:creationId xmlns:p14="http://schemas.microsoft.com/office/powerpoint/2010/main" val="10570339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p:cNvPicPr>
            <a:picLocks noChangeAspect="1"/>
          </p:cNvPicPr>
          <p:nvPr/>
        </p:nvPicPr>
        <p:blipFill>
          <a:blip r:embed="rId2"/>
          <a:stretch>
            <a:fillRect/>
          </a:stretch>
        </p:blipFill>
        <p:spPr>
          <a:xfrm>
            <a:off x="2992582" y="240145"/>
            <a:ext cx="6031345" cy="6363854"/>
          </a:xfrm>
          <a:prstGeom prst="rect">
            <a:avLst/>
          </a:prstGeom>
        </p:spPr>
      </p:pic>
    </p:spTree>
    <p:extLst>
      <p:ext uri="{BB962C8B-B14F-4D97-AF65-F5344CB8AC3E}">
        <p14:creationId xmlns:p14="http://schemas.microsoft.com/office/powerpoint/2010/main" val="301378709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3000" y="609600"/>
            <a:ext cx="9875520" cy="1487055"/>
          </a:xfrm>
        </p:spPr>
        <p:txBody>
          <a:bodyPr>
            <a:noAutofit/>
          </a:bodyPr>
          <a:lstStyle/>
          <a:p>
            <a:pPr algn="ctr"/>
            <a:r>
              <a:rPr lang="cs-CZ" sz="5400" b="1" dirty="0"/>
              <a:t>Využití bezpilotního letounu v zemědělství</a:t>
            </a:r>
          </a:p>
        </p:txBody>
      </p:sp>
      <p:sp>
        <p:nvSpPr>
          <p:cNvPr id="3" name="Zástupný symbol pro obsah 2"/>
          <p:cNvSpPr>
            <a:spLocks noGrp="1"/>
          </p:cNvSpPr>
          <p:nvPr>
            <p:ph idx="1"/>
          </p:nvPr>
        </p:nvSpPr>
        <p:spPr>
          <a:xfrm>
            <a:off x="1143000" y="2595418"/>
            <a:ext cx="9872871" cy="3500582"/>
          </a:xfrm>
        </p:spPr>
        <p:txBody>
          <a:bodyPr>
            <a:noAutofit/>
          </a:bodyPr>
          <a:lstStyle/>
          <a:p>
            <a:pPr marL="45720" indent="0">
              <a:buNone/>
            </a:pPr>
            <a:r>
              <a:rPr lang="cs-CZ" sz="4000" dirty="0"/>
              <a:t>Primární využití </a:t>
            </a:r>
            <a:r>
              <a:rPr lang="cs-CZ" sz="4000" dirty="0" err="1"/>
              <a:t>dronů</a:t>
            </a:r>
            <a:r>
              <a:rPr lang="cs-CZ" sz="4000" dirty="0"/>
              <a:t> ( UAV) je multispektrální snímání a mapování pozemku, další v současnosti používané zdroje těchto dat jsou satelitní snímky nebo snímky z pilotovaných letounů.</a:t>
            </a:r>
          </a:p>
        </p:txBody>
      </p:sp>
    </p:spTree>
    <p:extLst>
      <p:ext uri="{BB962C8B-B14F-4D97-AF65-F5344CB8AC3E}">
        <p14:creationId xmlns:p14="http://schemas.microsoft.com/office/powerpoint/2010/main" val="334312748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3000" y="609599"/>
            <a:ext cx="9875520" cy="4599709"/>
          </a:xfrm>
        </p:spPr>
        <p:txBody>
          <a:bodyPr>
            <a:normAutofit/>
          </a:bodyPr>
          <a:lstStyle/>
          <a:p>
            <a:pPr algn="ctr"/>
            <a:r>
              <a:rPr lang="cs-CZ" sz="5400" b="1" dirty="0"/>
              <a:t>Děkuji za pozornost</a:t>
            </a:r>
          </a:p>
        </p:txBody>
      </p:sp>
    </p:spTree>
    <p:extLst>
      <p:ext uri="{BB962C8B-B14F-4D97-AF65-F5344CB8AC3E}">
        <p14:creationId xmlns:p14="http://schemas.microsoft.com/office/powerpoint/2010/main" val="20260712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143000" y="738909"/>
            <a:ext cx="9872871" cy="5745018"/>
          </a:xfrm>
        </p:spPr>
        <p:txBody>
          <a:bodyPr>
            <a:normAutofit fontScale="92500" lnSpcReduction="10000"/>
          </a:bodyPr>
          <a:lstStyle/>
          <a:p>
            <a:pPr marL="45720" indent="0">
              <a:buNone/>
            </a:pPr>
            <a:r>
              <a:rPr lang="cs-CZ" sz="4300" dirty="0"/>
              <a:t>Využití </a:t>
            </a:r>
            <a:r>
              <a:rPr lang="cs-CZ" sz="4300" dirty="0" err="1"/>
              <a:t>dronů</a:t>
            </a:r>
            <a:r>
              <a:rPr lang="cs-CZ" sz="4300" dirty="0"/>
              <a:t> a bezpilotních letounů je již dnes možné (v rámci precizního zemědělství) pro monitoring půdy, rostlin, monitoring trasy traktorů či kombinovaných sklízečů, ale i přímo pro hnojení, ochranu pole či rostlin. Pokročilé </a:t>
            </a:r>
            <a:r>
              <a:rPr lang="cs-CZ" sz="4300" dirty="0" err="1"/>
              <a:t>drony</a:t>
            </a:r>
            <a:r>
              <a:rPr lang="cs-CZ" sz="4300" dirty="0"/>
              <a:t> jsou rovněž vybaveny technologií na multispektrální snímání zemědělské půdy. To umožňuje analyzovat stav půdy a kondici rostlin a zacílit zemědělskou činnost (hnojiva, pesticidy) přesně do těch míst, která je potřebují.</a:t>
            </a:r>
          </a:p>
          <a:p>
            <a:endParaRPr lang="cs-CZ" dirty="0"/>
          </a:p>
        </p:txBody>
      </p:sp>
    </p:spTree>
    <p:extLst>
      <p:ext uri="{BB962C8B-B14F-4D97-AF65-F5344CB8AC3E}">
        <p14:creationId xmlns:p14="http://schemas.microsoft.com/office/powerpoint/2010/main" val="13864742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1"/>
          <p:cNvSpPr>
            <a:spLocks noGrp="1"/>
          </p:cNvSpPr>
          <p:nvPr>
            <p:ph idx="1"/>
          </p:nvPr>
        </p:nvSpPr>
        <p:spPr>
          <a:xfrm>
            <a:off x="1169988" y="1062182"/>
            <a:ext cx="9874250" cy="5033818"/>
          </a:xfrm>
        </p:spPr>
        <p:txBody>
          <a:bodyPr>
            <a:noAutofit/>
          </a:bodyPr>
          <a:lstStyle/>
          <a:p>
            <a:pPr marL="45720" indent="0">
              <a:buNone/>
            </a:pPr>
            <a:r>
              <a:rPr lang="cs-CZ" sz="4000" dirty="0"/>
              <a:t>Snímkování pole a porostu probíhá s pomocí multispektrální kamery, která zaznamená široké spektrum vlnových délek, včetně těch, které nejsou viditelné prostým okem. Využívá se principu, že zdravé rostliny odráží světlo jiné vlnové délky než nemocné rostliny, nebo například různě kvalitní půda odráží světlo odlišných vlnových délek. </a:t>
            </a:r>
          </a:p>
        </p:txBody>
      </p:sp>
    </p:spTree>
    <p:extLst>
      <p:ext uri="{BB962C8B-B14F-4D97-AF65-F5344CB8AC3E}">
        <p14:creationId xmlns:p14="http://schemas.microsoft.com/office/powerpoint/2010/main" val="301863231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143000" y="1126836"/>
            <a:ext cx="9872871" cy="4969164"/>
          </a:xfrm>
        </p:spPr>
        <p:txBody>
          <a:bodyPr/>
          <a:lstStyle/>
          <a:p>
            <a:pPr marL="45720" indent="0">
              <a:buNone/>
            </a:pPr>
            <a:r>
              <a:rPr lang="cs-CZ" sz="4000" dirty="0"/>
              <a:t>Multispektrální snímky mohou ukazovat například poškození plodiny v důsledku předávkování herbicidů, které vzniká třeba na souvrati, ale také podvýživu rostliny. Výhodou je v konečném důsledku i větší šetrnost k životnímu prostředí. </a:t>
            </a:r>
            <a:r>
              <a:rPr lang="cs-CZ" sz="4000" dirty="0" err="1"/>
              <a:t>Drony</a:t>
            </a:r>
            <a:r>
              <a:rPr lang="cs-CZ" sz="4000" dirty="0"/>
              <a:t> lze také využít při kontrole vinic, kde sledují úroveň vlhkosti, nemoci nebo poškození hmyzem. </a:t>
            </a:r>
          </a:p>
          <a:p>
            <a:endParaRPr lang="cs-CZ" dirty="0"/>
          </a:p>
        </p:txBody>
      </p:sp>
    </p:spTree>
    <p:extLst>
      <p:ext uri="{BB962C8B-B14F-4D97-AF65-F5344CB8AC3E}">
        <p14:creationId xmlns:p14="http://schemas.microsoft.com/office/powerpoint/2010/main" val="151363923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1143000" y="609600"/>
            <a:ext cx="9875520" cy="785091"/>
          </a:xfrm>
        </p:spPr>
        <p:txBody>
          <a:bodyPr>
            <a:noAutofit/>
          </a:bodyPr>
          <a:lstStyle/>
          <a:p>
            <a:pPr algn="ctr"/>
            <a:r>
              <a:rPr lang="cs-CZ" sz="5400" b="1" dirty="0"/>
              <a:t>Legislativa</a:t>
            </a:r>
          </a:p>
        </p:txBody>
      </p:sp>
      <p:sp>
        <p:nvSpPr>
          <p:cNvPr id="3" name="Zástupný symbol pro obsah 2"/>
          <p:cNvSpPr>
            <a:spLocks noGrp="1"/>
          </p:cNvSpPr>
          <p:nvPr>
            <p:ph idx="1"/>
          </p:nvPr>
        </p:nvSpPr>
        <p:spPr>
          <a:xfrm>
            <a:off x="1143000" y="1394691"/>
            <a:ext cx="9872871" cy="5181600"/>
          </a:xfrm>
        </p:spPr>
        <p:txBody>
          <a:bodyPr>
            <a:noAutofit/>
          </a:bodyPr>
          <a:lstStyle/>
          <a:p>
            <a:r>
              <a:rPr lang="cs-CZ" sz="4000" dirty="0"/>
              <a:t>Obecně provoz bezpilotních systémů v České republice upravuje zejména Doplněk X-Bezpilotní systémy. </a:t>
            </a:r>
          </a:p>
          <a:p>
            <a:r>
              <a:rPr lang="cs-CZ" sz="4000" dirty="0"/>
              <a:t>Doplněk X obsahuje základní společná pravidla a požadavky pro bezpilotní systémy. Provozní omezení pro bezpilotní systémy jsou zásadní pro zajištění bezpečnosti ostatního letového provozu a ochranu osob a majetku na zemi. </a:t>
            </a:r>
          </a:p>
        </p:txBody>
      </p:sp>
    </p:spTree>
    <p:extLst>
      <p:ext uri="{BB962C8B-B14F-4D97-AF65-F5344CB8AC3E}">
        <p14:creationId xmlns:p14="http://schemas.microsoft.com/office/powerpoint/2010/main" val="13343064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symbol pro obsah 2"/>
          <p:cNvSpPr>
            <a:spLocks noGrp="1"/>
          </p:cNvSpPr>
          <p:nvPr>
            <p:ph idx="1"/>
          </p:nvPr>
        </p:nvSpPr>
        <p:spPr>
          <a:xfrm>
            <a:off x="1143000" y="581891"/>
            <a:ext cx="9872871" cy="5929745"/>
          </a:xfrm>
        </p:spPr>
        <p:txBody>
          <a:bodyPr>
            <a:normAutofit/>
          </a:bodyPr>
          <a:lstStyle/>
          <a:p>
            <a:pPr marL="45720" indent="0">
              <a:buNone/>
            </a:pPr>
            <a:r>
              <a:rPr lang="cs-CZ" sz="4000" dirty="0"/>
              <a:t>Tento doplněk řadí bezpilotní letadla a drony do tří kategorií podle druhu provozu. </a:t>
            </a:r>
          </a:p>
          <a:p>
            <a:pPr marL="45720" indent="0">
              <a:buNone/>
            </a:pPr>
            <a:endParaRPr lang="cs-CZ" sz="4000" dirty="0"/>
          </a:p>
          <a:p>
            <a:pPr marL="45720" indent="0">
              <a:buNone/>
            </a:pPr>
            <a:r>
              <a:rPr lang="cs-CZ" sz="4000" b="1" dirty="0"/>
              <a:t>1. Otevřená kategorie   A1 </a:t>
            </a:r>
            <a:r>
              <a:rPr lang="cs-CZ" sz="4000" dirty="0"/>
              <a:t>do 0,90 kg, </a:t>
            </a:r>
          </a:p>
          <a:p>
            <a:pPr marL="45720" indent="0">
              <a:buNone/>
            </a:pPr>
            <a:r>
              <a:rPr lang="cs-CZ" sz="4000" dirty="0"/>
              <a:t>                                                  </a:t>
            </a:r>
            <a:r>
              <a:rPr lang="cs-CZ" sz="4000" b="1" dirty="0"/>
              <a:t>A2</a:t>
            </a:r>
            <a:r>
              <a:rPr lang="cs-CZ" sz="4000" dirty="0"/>
              <a:t> od 0,90 kg do 4 kg</a:t>
            </a:r>
          </a:p>
          <a:p>
            <a:pPr marL="45720" indent="0">
              <a:buNone/>
            </a:pPr>
            <a:r>
              <a:rPr lang="cs-CZ" sz="4000" dirty="0"/>
              <a:t>                                                  </a:t>
            </a:r>
            <a:r>
              <a:rPr lang="cs-CZ" sz="4000" b="1" dirty="0"/>
              <a:t>A3 </a:t>
            </a:r>
            <a:r>
              <a:rPr lang="cs-CZ" sz="4000" dirty="0"/>
              <a:t>do 25 kg</a:t>
            </a:r>
          </a:p>
          <a:p>
            <a:pPr marL="45720" indent="0">
              <a:buNone/>
            </a:pPr>
            <a:r>
              <a:rPr lang="cs-CZ" sz="4000" b="1" dirty="0"/>
              <a:t>2. Specifická kategorie</a:t>
            </a:r>
          </a:p>
          <a:p>
            <a:pPr marL="45720" indent="0">
              <a:buNone/>
            </a:pPr>
            <a:r>
              <a:rPr lang="cs-CZ" sz="4000" b="1" dirty="0"/>
              <a:t>3. Certifikovaná kategorie </a:t>
            </a:r>
          </a:p>
        </p:txBody>
      </p:sp>
    </p:spTree>
    <p:extLst>
      <p:ext uri="{BB962C8B-B14F-4D97-AF65-F5344CB8AC3E}">
        <p14:creationId xmlns:p14="http://schemas.microsoft.com/office/powerpoint/2010/main" val="12817962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ástupný obsah 2">
            <a:extLst>
              <a:ext uri="{FF2B5EF4-FFF2-40B4-BE49-F238E27FC236}">
                <a16:creationId xmlns:a16="http://schemas.microsoft.com/office/drawing/2014/main" xmlns="" id="{92CBBA08-90C6-41AA-873F-534377D8CCA2}"/>
              </a:ext>
            </a:extLst>
          </p:cNvPr>
          <p:cNvSpPr>
            <a:spLocks noGrp="1"/>
          </p:cNvSpPr>
          <p:nvPr>
            <p:ph idx="1"/>
          </p:nvPr>
        </p:nvSpPr>
        <p:spPr>
          <a:xfrm>
            <a:off x="1143000" y="1025912"/>
            <a:ext cx="9872871" cy="5070088"/>
          </a:xfrm>
        </p:spPr>
        <p:txBody>
          <a:bodyPr>
            <a:normAutofit/>
          </a:bodyPr>
          <a:lstStyle/>
          <a:p>
            <a:pPr marL="45720" indent="0">
              <a:buNone/>
            </a:pPr>
            <a:r>
              <a:rPr lang="cs-CZ" sz="4000" dirty="0"/>
              <a:t>U každé kategorie se liší povinnosti a podmínky, za kterých lze létat. </a:t>
            </a:r>
          </a:p>
          <a:p>
            <a:pPr marL="45720" indent="0">
              <a:buNone/>
            </a:pPr>
            <a:r>
              <a:rPr lang="cs-CZ" sz="4000" dirty="0"/>
              <a:t>Zatím co u rekreačního létání s malými drony jsou omezení minimální, veškeré komerční aktivity vyžadují povolení (registraci) k létání od ÚCL, získání licence pro dron i pilota a také platné pojištění a úspěšné složení testu.</a:t>
            </a:r>
          </a:p>
          <a:p>
            <a:endParaRPr lang="cs-CZ" dirty="0"/>
          </a:p>
        </p:txBody>
      </p:sp>
    </p:spTree>
    <p:extLst>
      <p:ext uri="{BB962C8B-B14F-4D97-AF65-F5344CB8AC3E}">
        <p14:creationId xmlns:p14="http://schemas.microsoft.com/office/powerpoint/2010/main" val="1708121106"/>
      </p:ext>
    </p:extLst>
  </p:cSld>
  <p:clrMapOvr>
    <a:masterClrMapping/>
  </p:clrMapOvr>
  <p:timing>
    <p:tnLst>
      <p:par>
        <p:cTn id="1" dur="indefinite" restart="never" nodeType="tmRoot"/>
      </p:par>
    </p:tnLst>
  </p:timing>
</p:sld>
</file>

<file path=ppt/theme/theme1.xml><?xml version="1.0" encoding="utf-8"?>
<a:theme xmlns:a="http://schemas.openxmlformats.org/drawingml/2006/main" name="Základ">
  <a:themeElements>
    <a:clrScheme name="Základ">
      <a:dk1>
        <a:srgbClr val="000000"/>
      </a:dk1>
      <a:lt1>
        <a:srgbClr val="FFFFFF"/>
      </a:lt1>
      <a:dk2>
        <a:srgbClr val="565349"/>
      </a:dk2>
      <a:lt2>
        <a:srgbClr val="DDDDDD"/>
      </a:lt2>
      <a:accent1>
        <a:srgbClr val="A6B727"/>
      </a:accent1>
      <a:accent2>
        <a:srgbClr val="DF5327"/>
      </a:accent2>
      <a:accent3>
        <a:srgbClr val="FE9E00"/>
      </a:accent3>
      <a:accent4>
        <a:srgbClr val="418AB3"/>
      </a:accent4>
      <a:accent5>
        <a:srgbClr val="D7D447"/>
      </a:accent5>
      <a:accent6>
        <a:srgbClr val="818183"/>
      </a:accent6>
      <a:hlink>
        <a:srgbClr val="F59E00"/>
      </a:hlink>
      <a:folHlink>
        <a:srgbClr val="B2B2B2"/>
      </a:folHlink>
    </a:clrScheme>
    <a:fontScheme name="Základ">
      <a:maj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Základ">
      <a:fillStyleLst>
        <a:solidFill>
          <a:schemeClr val="phClr"/>
        </a:solidFill>
        <a:solidFill>
          <a:schemeClr val="phClr">
            <a:tint val="55000"/>
            <a:satMod val="130000"/>
          </a:schemeClr>
        </a:solidFill>
        <a:gradFill rotWithShape="1">
          <a:gsLst>
            <a:gs pos="0">
              <a:schemeClr val="phClr"/>
            </a:gs>
            <a:gs pos="90000">
              <a:schemeClr val="phClr">
                <a:shade val="100000"/>
                <a:satMod val="105000"/>
              </a:schemeClr>
            </a:gs>
            <a:gs pos="100000">
              <a:schemeClr val="phClr">
                <a:shade val="80000"/>
                <a:satMod val="120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53975" cap="flat" cmpd="dbl"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27000"/>
                <a:satMod val="120000"/>
              </a:schemeClr>
            </a:contourClr>
          </a:sp3d>
        </a:effectStyle>
      </a:effectStyleLst>
      <a:bgFillStyleLst>
        <a:solidFill>
          <a:schemeClr val="phClr"/>
        </a:solidFill>
        <a:solidFill>
          <a:schemeClr val="phClr">
            <a:tint val="95000"/>
            <a:shade val="95000"/>
            <a:satMod val="140000"/>
          </a:schemeClr>
        </a:solidFill>
        <a:solidFill>
          <a:schemeClr val="phClr">
            <a:tint val="90000"/>
            <a:shade val="85000"/>
            <a:satMod val="160000"/>
            <a:lumMod val="110000"/>
          </a:schemeClr>
        </a:solidFill>
      </a:bgFillStyleLst>
    </a:fmtScheme>
  </a:themeElements>
  <a:objectDefaults/>
  <a:extraClrSchemeLst/>
  <a:extLst>
    <a:ext uri="{05A4C25C-085E-4340-85A3-A5531E510DB2}">
      <thm15:themeFamily xmlns:thm15="http://schemas.microsoft.com/office/thememl/2012/main" name="Basis" id="{5665723A-49BA-4B57-8411-A56F8F207965}" vid="{90E45F77-AEFC-46EF-A7C1-5B338C297B02}"/>
    </a:ext>
  </a:extLst>
</a:theme>
</file>

<file path=docProps/app.xml><?xml version="1.0" encoding="utf-8"?>
<Properties xmlns="http://schemas.openxmlformats.org/officeDocument/2006/extended-properties" xmlns:vt="http://schemas.openxmlformats.org/officeDocument/2006/docPropsVTypes">
  <Template>TM03457444[[fn=Základna]]</Template>
  <TotalTime>309</TotalTime>
  <Words>708</Words>
  <Application>Microsoft Office PowerPoint</Application>
  <PresentationFormat>Širokoúhlá obrazovka</PresentationFormat>
  <Paragraphs>64</Paragraphs>
  <Slides>30</Slides>
  <Notes>0</Notes>
  <HiddenSlides>0</HiddenSlides>
  <MMClips>0</MMClips>
  <ScaleCrop>false</ScaleCrop>
  <HeadingPairs>
    <vt:vector size="6" baseType="variant">
      <vt:variant>
        <vt:lpstr>Použitá písma</vt:lpstr>
      </vt:variant>
      <vt:variant>
        <vt:i4>3</vt:i4>
      </vt:variant>
      <vt:variant>
        <vt:lpstr>Motiv</vt:lpstr>
      </vt:variant>
      <vt:variant>
        <vt:i4>1</vt:i4>
      </vt:variant>
      <vt:variant>
        <vt:lpstr>Nadpisy snímků</vt:lpstr>
      </vt:variant>
      <vt:variant>
        <vt:i4>30</vt:i4>
      </vt:variant>
    </vt:vector>
  </HeadingPairs>
  <TitlesOfParts>
    <vt:vector size="34" baseType="lpstr">
      <vt:lpstr>Arial</vt:lpstr>
      <vt:lpstr>Corbel</vt:lpstr>
      <vt:lpstr>Trebuchet MS</vt:lpstr>
      <vt:lpstr>Základ</vt:lpstr>
      <vt:lpstr>Využití bezpilotního letounu  v zemědělství</vt:lpstr>
      <vt:lpstr>Prezentace aplikace PowerPoint</vt:lpstr>
      <vt:lpstr>Využití bezpilotního letounu v zemědělství</vt:lpstr>
      <vt:lpstr>Prezentace aplikace PowerPoint</vt:lpstr>
      <vt:lpstr>Prezentace aplikace PowerPoint</vt:lpstr>
      <vt:lpstr>Prezentace aplikace PowerPoint</vt:lpstr>
      <vt:lpstr>Legislativa</vt:lpstr>
      <vt:lpstr>Prezentace aplikace PowerPoint</vt:lpstr>
      <vt:lpstr>Prezentace aplikace PowerPoint</vt:lpstr>
      <vt:lpstr>    DPZ jako nástroj pro management nejen zemědělských podniků </vt:lpstr>
      <vt:lpstr>Prezentace aplikace PowerPoint</vt:lpstr>
      <vt:lpstr>Jak získat vhodná data? </vt:lpstr>
      <vt:lpstr>Pozorovaná scéna</vt:lpstr>
      <vt:lpstr>Prezentace aplikace PowerPoint</vt:lpstr>
      <vt:lpstr> Měřící aparatura  </vt:lpstr>
      <vt:lpstr>Dron DJI MATRICE 210 V2</vt:lpstr>
      <vt:lpstr>Obsluha dronu</vt:lpstr>
      <vt:lpstr>Prezentace aplikace PowerPoint</vt:lpstr>
      <vt:lpstr>Prezentace aplikace PowerPoint</vt:lpstr>
      <vt:lpstr>Prezentace aplikace PowerPoint</vt:lpstr>
      <vt:lpstr>Vysoké rozlišení snímaného povrchu</vt:lpstr>
      <vt:lpstr>Vegetační indexy</vt:lpstr>
      <vt:lpstr>Zpracovatelský systém </vt:lpstr>
      <vt:lpstr>Ukázky práce s dronem</vt:lpstr>
      <vt:lpstr>Prezentace aplikace PowerPoint</vt:lpstr>
      <vt:lpstr>Prezentace aplikace PowerPoint</vt:lpstr>
      <vt:lpstr>Prezentace aplikace PowerPoint</vt:lpstr>
      <vt:lpstr>Prezentace aplikace PowerPoint</vt:lpstr>
      <vt:lpstr>Prezentace aplikace PowerPoint</vt:lpstr>
      <vt:lpstr>Děkuji za pozornost</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Práce s drony</dc:title>
  <dc:creator>Radovan Besednjak</dc:creator>
  <cp:lastModifiedBy>žák</cp:lastModifiedBy>
  <cp:revision>26</cp:revision>
  <dcterms:created xsi:type="dcterms:W3CDTF">2021-06-06T19:02:00Z</dcterms:created>
  <dcterms:modified xsi:type="dcterms:W3CDTF">2021-06-16T12:17:32Z</dcterms:modified>
</cp:coreProperties>
</file>