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7" r:id="rId5"/>
  </p:sldIdLst>
  <p:sldSz cx="6858000" cy="9144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2928" y="6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44AAA-E700-4806-8079-25BC3A91E479}" type="datetimeFigureOut">
              <a:rPr lang="cs-CZ" smtClean="0"/>
              <a:pPr/>
              <a:t>20.03.2024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431A-52CA-4C6C-8703-3DA7E60920D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2804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44AAA-E700-4806-8079-25BC3A91E479}" type="datetimeFigureOut">
              <a:rPr lang="cs-CZ" smtClean="0"/>
              <a:pPr/>
              <a:t>20.03.2024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431A-52CA-4C6C-8703-3DA7E60920D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4539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44AAA-E700-4806-8079-25BC3A91E479}" type="datetimeFigureOut">
              <a:rPr lang="cs-CZ" smtClean="0"/>
              <a:pPr/>
              <a:t>20.03.2024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431A-52CA-4C6C-8703-3DA7E60920D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807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44AAA-E700-4806-8079-25BC3A91E479}" type="datetimeFigureOut">
              <a:rPr lang="cs-CZ" smtClean="0"/>
              <a:pPr/>
              <a:t>20.03.2024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431A-52CA-4C6C-8703-3DA7E60920D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1462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44AAA-E700-4806-8079-25BC3A91E479}" type="datetimeFigureOut">
              <a:rPr lang="cs-CZ" smtClean="0"/>
              <a:pPr/>
              <a:t>20.03.2024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431A-52CA-4C6C-8703-3DA7E60920D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7940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44AAA-E700-4806-8079-25BC3A91E479}" type="datetimeFigureOut">
              <a:rPr lang="cs-CZ" smtClean="0"/>
              <a:pPr/>
              <a:t>20.03.2024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431A-52CA-4C6C-8703-3DA7E60920D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5460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44AAA-E700-4806-8079-25BC3A91E479}" type="datetimeFigureOut">
              <a:rPr lang="cs-CZ" smtClean="0"/>
              <a:pPr/>
              <a:t>20.03.2024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431A-52CA-4C6C-8703-3DA7E60920D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4464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44AAA-E700-4806-8079-25BC3A91E479}" type="datetimeFigureOut">
              <a:rPr lang="cs-CZ" smtClean="0"/>
              <a:pPr/>
              <a:t>20.03.2024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431A-52CA-4C6C-8703-3DA7E60920D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4941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44AAA-E700-4806-8079-25BC3A91E479}" type="datetimeFigureOut">
              <a:rPr lang="cs-CZ" smtClean="0"/>
              <a:pPr/>
              <a:t>20.03.2024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431A-52CA-4C6C-8703-3DA7E60920D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3491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44AAA-E700-4806-8079-25BC3A91E479}" type="datetimeFigureOut">
              <a:rPr lang="cs-CZ" smtClean="0"/>
              <a:pPr/>
              <a:t>20.03.2024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431A-52CA-4C6C-8703-3DA7E60920D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5654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44AAA-E700-4806-8079-25BC3A91E479}" type="datetimeFigureOut">
              <a:rPr lang="cs-CZ" smtClean="0"/>
              <a:pPr/>
              <a:t>20.03.2024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431A-52CA-4C6C-8703-3DA7E60920D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653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44AAA-E700-4806-8079-25BC3A91E479}" type="datetimeFigureOut">
              <a:rPr lang="cs-CZ" smtClean="0"/>
              <a:pPr/>
              <a:t>20.03.2024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1431A-52CA-4C6C-8703-3DA7E60920D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5802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2" descr="Konference, Přednáška, Třída, Seminář">
            <a:extLst>
              <a:ext uri="{FF2B5EF4-FFF2-40B4-BE49-F238E27FC236}">
                <a16:creationId xmlns:a16="http://schemas.microsoft.com/office/drawing/2014/main" id="{9218BE93-DC4D-8537-84C1-C6F9E09842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E52D132D-B505-4533-93C1-CE4965AFB161}"/>
              </a:ext>
            </a:extLst>
          </p:cNvPr>
          <p:cNvSpPr/>
          <p:nvPr/>
        </p:nvSpPr>
        <p:spPr>
          <a:xfrm>
            <a:off x="-1" y="0"/>
            <a:ext cx="6858001" cy="914400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3058082-086D-4C6C-A3BE-99CB93531570}"/>
              </a:ext>
            </a:extLst>
          </p:cNvPr>
          <p:cNvSpPr txBox="1"/>
          <p:nvPr/>
        </p:nvSpPr>
        <p:spPr>
          <a:xfrm>
            <a:off x="213689" y="1215009"/>
            <a:ext cx="648154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/>
              <a:t>Střední odborná škola Znojmo, Dvořákova, </a:t>
            </a:r>
            <a:r>
              <a:rPr lang="cs-CZ" sz="2000" dirty="0" err="1"/>
              <a:t>p.o</a:t>
            </a:r>
            <a:r>
              <a:rPr lang="cs-CZ" sz="2000" dirty="0"/>
              <a:t>.</a:t>
            </a:r>
          </a:p>
          <a:p>
            <a:pPr algn="ctr"/>
            <a:r>
              <a:rPr lang="cs-CZ" sz="2000" dirty="0"/>
              <a:t>ve spolupráci s</a:t>
            </a:r>
          </a:p>
          <a:p>
            <a:pPr algn="ctr"/>
            <a:r>
              <a:rPr lang="cs-CZ" sz="2000" dirty="0"/>
              <a:t> Okresní hospodářskou komorou Znojmo,</a:t>
            </a:r>
          </a:p>
          <a:p>
            <a:pPr algn="ctr"/>
            <a:r>
              <a:rPr lang="cs-CZ" sz="2000" dirty="0"/>
              <a:t>městem Znojmo a s dalšími partnery pořádají</a:t>
            </a:r>
          </a:p>
          <a:p>
            <a:pPr algn="ctr"/>
            <a:r>
              <a:rPr lang="cs-CZ" sz="2000" dirty="0"/>
              <a:t> seminář</a:t>
            </a:r>
          </a:p>
          <a:p>
            <a:pPr algn="ctr"/>
            <a:r>
              <a:rPr lang="cs-CZ" sz="4000" b="1" dirty="0"/>
              <a:t>Začínáme s podnikáním</a:t>
            </a:r>
          </a:p>
          <a:p>
            <a:pPr algn="ctr"/>
            <a:endParaRPr lang="cs-CZ" sz="2000" dirty="0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B43600F5-FBB3-49C6-AF30-E8CEF165821C}"/>
              </a:ext>
            </a:extLst>
          </p:cNvPr>
          <p:cNvSpPr txBox="1"/>
          <p:nvPr/>
        </p:nvSpPr>
        <p:spPr>
          <a:xfrm flipH="1">
            <a:off x="-1" y="6331352"/>
            <a:ext cx="6858001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</a:rPr>
              <a:t>      Program:</a:t>
            </a:r>
            <a:br>
              <a:rPr lang="cs-CZ" sz="1600" dirty="0"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cs-CZ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</a:rPr>
              <a:t>Aktivity </a:t>
            </a: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</a:rPr>
              <a:t>MěÚ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</a:rPr>
              <a:t> Znojmo na podporu podnikatelů v regionu, osobní zkušenosti s podnikáním – Mgr. Petra </a:t>
            </a: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</a:rPr>
              <a:t>Svedíková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</a:rPr>
              <a:t> Vávrová, místostarostka města Znojma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</a:rPr>
              <a:t>Představení činnosti OHK Znojmo – Marie Jílková, </a:t>
            </a: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</a:rPr>
              <a:t>řed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</a:rPr>
              <a:t>. úřadu OHK Znojmo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</a:rPr>
              <a:t>Příklad dobré praxe, představení firmy Hattrick Transport </a:t>
            </a:r>
            <a:r>
              <a:rPr lang="cs-CZ" sz="1600" dirty="0">
                <a:ea typeface="Calibri" panose="020F0502020204030204" pitchFamily="34" charset="0"/>
              </a:rPr>
              <a:t>– I</a:t>
            </a:r>
            <a:r>
              <a:rPr lang="cs-CZ" sz="1600" b="0" i="0" dirty="0">
                <a:solidFill>
                  <a:srgbClr val="050505"/>
                </a:solidFill>
                <a:effectLst/>
              </a:rPr>
              <a:t>ng. Martin Svoboda, Bc. Martin Ševčík</a:t>
            </a:r>
            <a:endParaRPr lang="cs-CZ" sz="1600" dirty="0">
              <a:ea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99B13DF9-F7F7-461E-B961-E1939B0EF75B}"/>
              </a:ext>
            </a:extLst>
          </p:cNvPr>
          <p:cNvSpPr txBox="1"/>
          <p:nvPr/>
        </p:nvSpPr>
        <p:spPr>
          <a:xfrm>
            <a:off x="300943" y="5347503"/>
            <a:ext cx="64239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/>
              <a:t>Pátek 22. 3. 2024 9:55 – 11:30</a:t>
            </a:r>
          </a:p>
          <a:p>
            <a:r>
              <a:rPr lang="cs-CZ" sz="1600" dirty="0"/>
              <a:t>Prezentační učebna </a:t>
            </a:r>
          </a:p>
          <a:p>
            <a:r>
              <a:rPr lang="cs-CZ" sz="1600" dirty="0"/>
              <a:t>SOŠ Znojmo, Dvořákova, </a:t>
            </a:r>
            <a:r>
              <a:rPr lang="cs-CZ" sz="1600" dirty="0" err="1"/>
              <a:t>p.o</a:t>
            </a:r>
            <a:r>
              <a:rPr lang="cs-CZ" sz="1600" dirty="0"/>
              <a:t>.</a:t>
            </a:r>
          </a:p>
          <a:p>
            <a:r>
              <a:rPr lang="cs-CZ" sz="1600" b="1" dirty="0"/>
              <a:t>Akce je určena žákům oboru Podnikání SOŠ Znojmo, Dvořákova, </a:t>
            </a:r>
            <a:r>
              <a:rPr lang="cs-CZ" sz="1600" b="1" dirty="0" err="1"/>
              <a:t>p.o</a:t>
            </a:r>
            <a:r>
              <a:rPr lang="cs-CZ" sz="1600" b="1" dirty="0"/>
              <a:t>.</a:t>
            </a:r>
          </a:p>
          <a:p>
            <a:endParaRPr lang="cs-CZ" sz="1600" b="1" dirty="0"/>
          </a:p>
          <a:p>
            <a:endParaRPr lang="cs-CZ" sz="1600" b="1" dirty="0"/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F032E965-2AA5-491D-01B9-0C47EECBE0D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7957" y="8309158"/>
            <a:ext cx="20288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C4007EAF-20C3-171C-B14A-84E83DF0E1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39251" y="299769"/>
            <a:ext cx="1094340" cy="710692"/>
          </a:xfrm>
          <a:prstGeom prst="rect">
            <a:avLst/>
          </a:prstGeom>
        </p:spPr>
      </p:pic>
      <p:pic>
        <p:nvPicPr>
          <p:cNvPr id="13" name="Obrázek 12" descr="Obsah obrázku text, boty, území, venku&#10;&#10;Popis byl vytvořen automaticky">
            <a:extLst>
              <a:ext uri="{FF2B5EF4-FFF2-40B4-BE49-F238E27FC236}">
                <a16:creationId xmlns:a16="http://schemas.microsoft.com/office/drawing/2014/main" id="{43253E51-75F3-E6E2-61E6-173E0037671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1359" y="3460667"/>
            <a:ext cx="2345932" cy="1567083"/>
          </a:xfrm>
          <a:prstGeom prst="rect">
            <a:avLst/>
          </a:prstGeom>
        </p:spPr>
      </p:pic>
      <p:pic>
        <p:nvPicPr>
          <p:cNvPr id="8" name="Obrázek 7" descr="Obsah obrázku interiér, osoba, stůl, computer&#10;&#10;Popis byl vytvořen automaticky">
            <a:extLst>
              <a:ext uri="{FF2B5EF4-FFF2-40B4-BE49-F238E27FC236}">
                <a16:creationId xmlns:a16="http://schemas.microsoft.com/office/drawing/2014/main" id="{9757E603-BC2C-EE40-314A-27C3E65AA10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031" y="3454434"/>
            <a:ext cx="2354490" cy="1569660"/>
          </a:xfrm>
          <a:prstGeom prst="rect">
            <a:avLst/>
          </a:prstGeom>
        </p:spPr>
      </p:pic>
      <p:pic>
        <p:nvPicPr>
          <p:cNvPr id="15" name="Obrázek 14" descr="Obsah obrázku osoba, Svačinka, interiér, vaření&#10;&#10;Popis byl vytvořen automaticky">
            <a:extLst>
              <a:ext uri="{FF2B5EF4-FFF2-40B4-BE49-F238E27FC236}">
                <a16:creationId xmlns:a16="http://schemas.microsoft.com/office/drawing/2014/main" id="{7B04C94D-C55A-0DEE-DA3B-738C5FD048E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7" y="3460668"/>
            <a:ext cx="2350625" cy="1567083"/>
          </a:xfrm>
          <a:prstGeom prst="rect">
            <a:avLst/>
          </a:prstGeom>
        </p:spPr>
      </p:pic>
      <p:pic>
        <p:nvPicPr>
          <p:cNvPr id="22" name="obrázek 1">
            <a:extLst>
              <a:ext uri="{FF2B5EF4-FFF2-40B4-BE49-F238E27FC236}">
                <a16:creationId xmlns:a16="http://schemas.microsoft.com/office/drawing/2014/main" id="{196902CF-3766-2FB7-1848-0930575132C6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24409" y="259341"/>
            <a:ext cx="786881" cy="912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2" descr="Může jít o obrázek text">
            <a:extLst>
              <a:ext uri="{FF2B5EF4-FFF2-40B4-BE49-F238E27FC236}">
                <a16:creationId xmlns:a16="http://schemas.microsoft.com/office/drawing/2014/main" id="{4F70AB75-188F-A800-B935-5BA8C05C1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4653" y="223580"/>
            <a:ext cx="786881" cy="7868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6733540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CEF76024BB99A4797D0877F57C75294" ma:contentTypeVersion="14" ma:contentTypeDescription="Vytvoří nový dokument" ma:contentTypeScope="" ma:versionID="39810a6e1a5cbcec3d39934d4f7a3322">
  <xsd:schema xmlns:xsd="http://www.w3.org/2001/XMLSchema" xmlns:xs="http://www.w3.org/2001/XMLSchema" xmlns:p="http://schemas.microsoft.com/office/2006/metadata/properties" xmlns:ns3="2cc28e5f-8644-4bb1-a998-a7e257f304d9" xmlns:ns4="4b162ff3-0181-4c4b-9804-dc1ef22030bc" targetNamespace="http://schemas.microsoft.com/office/2006/metadata/properties" ma:root="true" ma:fieldsID="7753964480cc508c23cab7f6b56a67f4" ns3:_="" ns4:_="">
    <xsd:import namespace="2cc28e5f-8644-4bb1-a998-a7e257f304d9"/>
    <xsd:import namespace="4b162ff3-0181-4c4b-9804-dc1ef22030b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DateTaken" minOccurs="0"/>
                <xsd:element ref="ns3:MediaServiceSystemTag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SearchPropertie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c28e5f-8644-4bb1-a998-a7e257f304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ystemTags" ma:index="1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17" nillable="true" ma:displayName="_activity" ma:hidden="true" ma:internalName="_activity">
      <xsd:simpleType>
        <xsd:restriction base="dms:Note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62ff3-0181-4c4b-9804-dc1ef22030b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cc28e5f-8644-4bb1-a998-a7e257f304d9" xsi:nil="true"/>
  </documentManagement>
</p:properties>
</file>

<file path=customXml/itemProps1.xml><?xml version="1.0" encoding="utf-8"?>
<ds:datastoreItem xmlns:ds="http://schemas.openxmlformats.org/officeDocument/2006/customXml" ds:itemID="{C8C50569-0888-4FC7-8A87-4E1CF67DCF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c28e5f-8644-4bb1-a998-a7e257f304d9"/>
    <ds:schemaRef ds:uri="4b162ff3-0181-4c4b-9804-dc1ef22030b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2FE5653-4157-4F6F-89B9-BF9E32BCCD6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144A150-6610-44E6-9EA5-14CD78E3E0B2}">
  <ds:schemaRefs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4b162ff3-0181-4c4b-9804-dc1ef22030bc"/>
    <ds:schemaRef ds:uri="2cc28e5f-8644-4bb1-a998-a7e257f304d9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563</TotalTime>
  <Words>125</Words>
  <Application>Microsoft Office PowerPoint</Application>
  <PresentationFormat>Předvádění na obrazovce (4:3)</PresentationFormat>
  <Paragraphs>31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Vitezslav Klement</dc:creator>
  <cp:lastModifiedBy>Ivona Nechvátalová</cp:lastModifiedBy>
  <cp:revision>37</cp:revision>
  <cp:lastPrinted>2024-01-11T12:37:47Z</cp:lastPrinted>
  <dcterms:created xsi:type="dcterms:W3CDTF">2022-02-15T15:31:36Z</dcterms:created>
  <dcterms:modified xsi:type="dcterms:W3CDTF">2024-03-20T06:16:17Z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0x0101000CEF76024BB99A4797D0877F57C75294</vt:lpwstr>
  </property>
</Properties>
</file>